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939" r:id="rId2"/>
    <p:sldId id="1054" r:id="rId3"/>
    <p:sldId id="1030" r:id="rId4"/>
    <p:sldId id="1053" r:id="rId5"/>
    <p:sldId id="1045" r:id="rId6"/>
    <p:sldId id="1046" r:id="rId7"/>
    <p:sldId id="1047" r:id="rId8"/>
    <p:sldId id="1048" r:id="rId9"/>
    <p:sldId id="1049" r:id="rId10"/>
    <p:sldId id="1050" r:id="rId11"/>
    <p:sldId id="1051" r:id="rId12"/>
    <p:sldId id="313" r:id="rId13"/>
    <p:sldId id="1052" r:id="rId14"/>
    <p:sldId id="1044" r:id="rId15"/>
    <p:sldId id="1014" r:id="rId16"/>
  </p:sldIdLst>
  <p:sldSz cx="9144000" cy="5143500" type="screen16x9"/>
  <p:notesSz cx="6858000" cy="9144000"/>
  <p:embeddedFontLst>
    <p:embeddedFont>
      <p:font typeface="EB Garamond" panose="020B0604020202020204" charset="0"/>
      <p:regular r:id="rId18"/>
      <p:bold r:id="rId19"/>
      <p:italic r:id="rId20"/>
      <p:boldItalic r:id="rId21"/>
    </p:embeddedFont>
    <p:embeddedFont>
      <p:font typeface="Public Sans" panose="020B0604020202020204" charset="0"/>
      <p:regular r:id="rId22"/>
      <p:bold r:id="rId23"/>
      <p:italic r:id="rId24"/>
      <p:boldItalic r:id="rId25"/>
    </p:embeddedFont>
    <p:embeddedFont>
      <p:font typeface="EB Garamond Medium" panose="020B0604020202020204" charset="0"/>
      <p:regular r:id="rId26"/>
      <p:bold r:id="rId27"/>
      <p:italic r:id="rId28"/>
      <p:boldItalic r:id="rId29"/>
    </p:embeddedFont>
    <p:embeddedFont>
      <p:font typeface="Calibri" panose="020F0502020204030204" pitchFamily="34" charset="0"/>
      <p:regular r:id="rId30"/>
      <p:bold r:id="rId31"/>
      <p:italic r:id="rId32"/>
      <p:boldItalic r:id="rId33"/>
    </p:embeddedFont>
    <p:embeddedFont>
      <p:font typeface="Noto Sans Symbols"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18" roundtripDataSignature="AMtx7mhygj3pJX0gNDob92vJYq78sG9p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66E"/>
    <a:srgbClr val="22366A"/>
    <a:srgbClr val="6C8DAE"/>
    <a:srgbClr val="0F467C"/>
    <a:srgbClr val="BD8738"/>
    <a:srgbClr val="BC7D2C"/>
    <a:srgbClr val="114F8D"/>
    <a:srgbClr val="152889"/>
    <a:srgbClr val="B2031D"/>
    <a:srgbClr val="E3D8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61" autoAdjust="0"/>
    <p:restoredTop sz="95424" autoAdjust="0"/>
  </p:normalViewPr>
  <p:slideViewPr>
    <p:cSldViewPr snapToGrid="0">
      <p:cViewPr varScale="1">
        <p:scale>
          <a:sx n="86" d="100"/>
          <a:sy n="86" d="100"/>
        </p:scale>
        <p:origin x="936" y="52"/>
      </p:cViewPr>
      <p:guideLst>
        <p:guide orient="horz" pos="2395"/>
        <p:guide pos="2880"/>
        <p:guide orient="horz" pos="1429"/>
        <p:guide pos="423"/>
        <p:guide orient="horz" pos="158"/>
        <p:guide orient="horz" pos="2787"/>
        <p:guide pos="2001"/>
        <p:guide pos="3388"/>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218"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22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22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8" Type="http://schemas.openxmlformats.org/officeDocument/2006/relationships/slide" Target="slides/slide7.xml"/><Relationship Id="rId219" Type="http://schemas.openxmlformats.org/officeDocument/2006/relationships/presProps" Target="presProps.xml"/><Relationship Id="rId3" Type="http://schemas.openxmlformats.org/officeDocument/2006/relationships/slide" Target="slides/slide2.xml"/><Relationship Id="rId222" Type="http://schemas.openxmlformats.org/officeDocument/2006/relationships/tableStyles" Target="tableStyles.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2.svg>
</file>

<file path=ppt/media/image23.png>
</file>

<file path=ppt/media/image24.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png>
</file>

<file path=ppt/media/image39.jpeg>
</file>

<file path=ppt/media/image4.jpeg>
</file>

<file path=ppt/media/image40.jpeg>
</file>

<file path=ppt/media/image41.png>
</file>

<file path=ppt/media/image42.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6"/>
        <p:cNvGrpSpPr/>
        <p:nvPr/>
      </p:nvGrpSpPr>
      <p:grpSpPr>
        <a:xfrm>
          <a:off x="0" y="0"/>
          <a:ext cx="0" cy="0"/>
          <a:chOff x="0" y="0"/>
          <a:chExt cx="0" cy="0"/>
        </a:xfrm>
      </p:grpSpPr>
      <p:sp>
        <p:nvSpPr>
          <p:cNvPr id="2387" name="Google Shape;2387;p2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88" name="Google Shape;2388;p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png"/><Relationship Id="rId1" Type="http://schemas.openxmlformats.org/officeDocument/2006/relationships/slideMaster" Target="../slideMasters/slideMaster1.xml"/><Relationship Id="rId4" Type="http://schemas.openxmlformats.org/officeDocument/2006/relationships/image" Target="../media/image29.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png"/><Relationship Id="rId1" Type="http://schemas.openxmlformats.org/officeDocument/2006/relationships/slideMaster" Target="../slideMasters/slideMaster1.xml"/><Relationship Id="rId4" Type="http://schemas.openxmlformats.org/officeDocument/2006/relationships/image" Target="../media/image29.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0.png"/><Relationship Id="rId1" Type="http://schemas.openxmlformats.org/officeDocument/2006/relationships/slideMaster" Target="../slideMasters/slideMaster1.xml"/><Relationship Id="rId4" Type="http://schemas.openxmlformats.org/officeDocument/2006/relationships/image" Target="../media/image31.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2.png"/><Relationship Id="rId1" Type="http://schemas.openxmlformats.org/officeDocument/2006/relationships/slideMaster" Target="../slideMasters/slideMaster1.xml"/><Relationship Id="rId5" Type="http://schemas.openxmlformats.org/officeDocument/2006/relationships/image" Target="../media/image34.png"/><Relationship Id="rId4" Type="http://schemas.openxmlformats.org/officeDocument/2006/relationships/image" Target="../media/image33.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35.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6.jpeg"/><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7.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7.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8.png"/><Relationship Id="rId1" Type="http://schemas.openxmlformats.org/officeDocument/2006/relationships/slideMaster" Target="../slideMasters/slideMaster1.xml"/><Relationship Id="rId4" Type="http://schemas.openxmlformats.org/officeDocument/2006/relationships/image" Target="../media/image39.jpeg"/></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0.jpe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1.pn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2.svg"/></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2.svg"/></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4.sv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reserve="1" userDrawn="1">
  <p:cSld name="First page 2">
    <p:spTree>
      <p:nvGrpSpPr>
        <p:cNvPr id="1" name="Shape 12"/>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65C87C49-393E-4EC3-8EBA-8260E3C00781}"/>
              </a:ext>
            </a:extLst>
          </p:cNvPr>
          <p:cNvPicPr>
            <a:picLocks noChangeAspect="1"/>
          </p:cNvPicPr>
          <p:nvPr userDrawn="1"/>
        </p:nvPicPr>
        <p:blipFill>
          <a:blip r:embed="rId2"/>
          <a:stretch>
            <a:fillRect/>
          </a:stretch>
        </p:blipFill>
        <p:spPr>
          <a:xfrm>
            <a:off x="0" y="4141"/>
            <a:ext cx="9144000" cy="5135217"/>
          </a:xfrm>
          <a:prstGeom prst="rect">
            <a:avLst/>
          </a:prstGeom>
        </p:spPr>
      </p:pic>
      <p:cxnSp>
        <p:nvCxnSpPr>
          <p:cNvPr id="4" name="Google Shape;131;p215">
            <a:extLst>
              <a:ext uri="{FF2B5EF4-FFF2-40B4-BE49-F238E27FC236}">
                <a16:creationId xmlns:a16="http://schemas.microsoft.com/office/drawing/2014/main" id="{FCCEB412-AFE0-83DC-9D2D-2FE57ACD91E9}"/>
              </a:ext>
            </a:extLst>
          </p:cNvPr>
          <p:cNvCxnSpPr>
            <a:cxnSpLocks/>
          </p:cNvCxnSpPr>
          <p:nvPr userDrawn="1"/>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18" name="Text Placeholder 16">
            <a:extLst>
              <a:ext uri="{FF2B5EF4-FFF2-40B4-BE49-F238E27FC236}">
                <a16:creationId xmlns:a16="http://schemas.microsoft.com/office/drawing/2014/main" id="{E4F24F4E-3379-1FF8-7DC2-9A8E27ABBFE8}"/>
              </a:ext>
            </a:extLst>
          </p:cNvPr>
          <p:cNvSpPr>
            <a:spLocks noGrp="1"/>
          </p:cNvSpPr>
          <p:nvPr>
            <p:ph type="body" sz="quarter" idx="11"/>
          </p:nvPr>
        </p:nvSpPr>
        <p:spPr>
          <a:xfrm>
            <a:off x="261254" y="2640951"/>
            <a:ext cx="3311679" cy="440556"/>
          </a:xfrm>
          <a:prstGeom prst="rect">
            <a:avLst/>
          </a:prstGeom>
        </p:spPr>
        <p:txBody>
          <a:bodyPr/>
          <a:lstStyle>
            <a:lvl1pPr>
              <a:defRPr sz="2400" b="1">
                <a:solidFill>
                  <a:schemeClr val="bg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1870726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 name="Shape 37"/>
        <p:cNvGrpSpPr/>
        <p:nvPr/>
      </p:nvGrpSpPr>
      <p:grpSpPr>
        <a:xfrm>
          <a:off x="0" y="0"/>
          <a:ext cx="0" cy="0"/>
          <a:chOff x="0" y="0"/>
          <a:chExt cx="0" cy="0"/>
        </a:xfrm>
      </p:grpSpPr>
      <p:sp>
        <p:nvSpPr>
          <p:cNvPr id="2" name="Google Shape;45;p35">
            <a:extLst>
              <a:ext uri="{FF2B5EF4-FFF2-40B4-BE49-F238E27FC236}">
                <a16:creationId xmlns:a16="http://schemas.microsoft.com/office/drawing/2014/main" id="{371BB4ED-6ED1-BF2D-13CD-4479117BF9CA}"/>
              </a:ext>
            </a:extLst>
          </p:cNvPr>
          <p:cNvSpPr/>
          <p:nvPr userDrawn="1"/>
        </p:nvSpPr>
        <p:spPr>
          <a:xfrm>
            <a:off x="0" y="0"/>
            <a:ext cx="9144000" cy="5143500"/>
          </a:xfrm>
          <a:prstGeom prst="rect">
            <a:avLst/>
          </a:prstGeom>
          <a:solidFill>
            <a:srgbClr val="F2F2F2"/>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7" name="Google Shape;13;p29" descr="Shape&#10;&#10;Description automatically generated with low confidence">
            <a:extLst>
              <a:ext uri="{FF2B5EF4-FFF2-40B4-BE49-F238E27FC236}">
                <a16:creationId xmlns:a16="http://schemas.microsoft.com/office/drawing/2014/main" id="{978A1E7D-CEE6-FDE2-538F-61CF8CF5CD8B}"/>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3" name="Google Shape;47;p35">
            <a:extLst>
              <a:ext uri="{FF2B5EF4-FFF2-40B4-BE49-F238E27FC236}">
                <a16:creationId xmlns:a16="http://schemas.microsoft.com/office/drawing/2014/main" id="{6AA7F32A-915F-6E63-FB24-279664568367}"/>
              </a:ext>
            </a:extLst>
          </p:cNvPr>
          <p:cNvSpPr>
            <a:spLocks noGrp="1"/>
          </p:cNvSpPr>
          <p:nvPr>
            <p:ph type="pic" idx="2"/>
          </p:nvPr>
        </p:nvSpPr>
        <p:spPr>
          <a:xfrm>
            <a:off x="4734046" y="638171"/>
            <a:ext cx="4417249" cy="4030832"/>
          </a:xfrm>
          <a:prstGeom prst="rect">
            <a:avLst/>
          </a:prstGeom>
          <a:noFill/>
          <a:ln>
            <a:noFill/>
          </a:ln>
        </p:spPr>
        <p:txBody>
          <a:bodyPr anchor="ctr"/>
          <a:lstStyle>
            <a:lvl1pPr algn="ctr">
              <a:defRPr sz="3200" b="1" i="1">
                <a:latin typeface="Public Sans" pitchFamily="2" charset="77"/>
              </a:defRPr>
            </a:lvl1pPr>
          </a:lstStyle>
          <a:p>
            <a:endParaRPr lang="en-US" dirty="0"/>
          </a:p>
        </p:txBody>
      </p:sp>
      <p:sp>
        <p:nvSpPr>
          <p:cNvPr id="4" name="Google Shape;48;p35">
            <a:extLst>
              <a:ext uri="{FF2B5EF4-FFF2-40B4-BE49-F238E27FC236}">
                <a16:creationId xmlns:a16="http://schemas.microsoft.com/office/drawing/2014/main" id="{5F64051F-BD83-CC5F-9893-F009B36C0673}"/>
              </a:ext>
            </a:extLst>
          </p:cNvPr>
          <p:cNvSpPr/>
          <p:nvPr userDrawn="1"/>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dirty="0">
              <a:solidFill>
                <a:schemeClr val="lt1"/>
              </a:solidFill>
              <a:latin typeface="Arial"/>
              <a:ea typeface="Arial"/>
              <a:cs typeface="Arial"/>
              <a:sym typeface="Arial"/>
            </a:endParaRPr>
          </a:p>
        </p:txBody>
      </p:sp>
      <p:sp>
        <p:nvSpPr>
          <p:cNvPr id="5" name="Google Shape;49;p35">
            <a:extLst>
              <a:ext uri="{FF2B5EF4-FFF2-40B4-BE49-F238E27FC236}">
                <a16:creationId xmlns:a16="http://schemas.microsoft.com/office/drawing/2014/main" id="{B5904564-343E-43A6-8304-343F02ACA662}"/>
              </a:ext>
            </a:extLst>
          </p:cNvPr>
          <p:cNvSpPr/>
          <p:nvPr userDrawn="1"/>
        </p:nvSpPr>
        <p:spPr>
          <a:xfrm>
            <a:off x="0" y="819942"/>
            <a:ext cx="144711" cy="323530"/>
          </a:xfrm>
          <a:prstGeom prst="rect">
            <a:avLst/>
          </a:prstGeom>
          <a:solidFill>
            <a:schemeClr val="bg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6" name="Google Shape;50;p35">
            <a:extLst>
              <a:ext uri="{FF2B5EF4-FFF2-40B4-BE49-F238E27FC236}">
                <a16:creationId xmlns:a16="http://schemas.microsoft.com/office/drawing/2014/main" id="{1D5EC03E-3187-4335-1ABE-6ED2663D566A}"/>
              </a:ext>
            </a:extLst>
          </p:cNvPr>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8" name="Text Placeholder 16">
            <a:extLst>
              <a:ext uri="{FF2B5EF4-FFF2-40B4-BE49-F238E27FC236}">
                <a16:creationId xmlns:a16="http://schemas.microsoft.com/office/drawing/2014/main" id="{265DD762-38DD-C279-9899-CD72B84833A4}"/>
              </a:ext>
            </a:extLst>
          </p:cNvPr>
          <p:cNvSpPr>
            <a:spLocks noGrp="1"/>
          </p:cNvSpPr>
          <p:nvPr>
            <p:ph type="body" sz="quarter" idx="13"/>
          </p:nvPr>
        </p:nvSpPr>
        <p:spPr>
          <a:xfrm>
            <a:off x="144711" y="1295658"/>
            <a:ext cx="4343206" cy="3036421"/>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75125760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102;p40" descr="Background pattern&#10;&#10;Description automatically generated with medium confidence">
            <a:extLst>
              <a:ext uri="{FF2B5EF4-FFF2-40B4-BE49-F238E27FC236}">
                <a16:creationId xmlns:a16="http://schemas.microsoft.com/office/drawing/2014/main" id="{D7DC5B5A-E77D-1DB0-4BEA-9DE2B58CFC39}"/>
              </a:ext>
            </a:extLst>
          </p:cNvPr>
          <p:cNvPicPr preferRelativeResize="0"/>
          <p:nvPr userDrawn="1"/>
        </p:nvPicPr>
        <p:blipFill rotWithShape="1">
          <a:blip r:embed="rId2">
            <a:alphaModFix/>
          </a:blip>
          <a:srcRect/>
          <a:stretch/>
        </p:blipFill>
        <p:spPr>
          <a:xfrm>
            <a:off x="0" y="0"/>
            <a:ext cx="9144000" cy="5143500"/>
          </a:xfrm>
          <a:prstGeom prst="rect">
            <a:avLst/>
          </a:prstGeom>
          <a:noFill/>
          <a:ln>
            <a:noFill/>
          </a:ln>
        </p:spPr>
      </p:pic>
      <p:pic>
        <p:nvPicPr>
          <p:cNvPr id="3" name="Google Shape;103;p40" descr="A group of people sitting at a table&#10;&#10;Description automatically generated with low confidence">
            <a:extLst>
              <a:ext uri="{FF2B5EF4-FFF2-40B4-BE49-F238E27FC236}">
                <a16:creationId xmlns:a16="http://schemas.microsoft.com/office/drawing/2014/main" id="{0C270861-4395-9818-4594-D0FC73143EBF}"/>
              </a:ext>
            </a:extLst>
          </p:cNvPr>
          <p:cNvPicPr preferRelativeResize="0"/>
          <p:nvPr userDrawn="1"/>
        </p:nvPicPr>
        <p:blipFill rotWithShape="1">
          <a:blip r:embed="rId3">
            <a:alphaModFix/>
          </a:blip>
          <a:srcRect l="11613" t="29182"/>
          <a:stretch/>
        </p:blipFill>
        <p:spPr>
          <a:xfrm>
            <a:off x="4864308" y="0"/>
            <a:ext cx="4279692" cy="5143500"/>
          </a:xfrm>
          <a:prstGeom prst="rect">
            <a:avLst/>
          </a:prstGeom>
          <a:noFill/>
          <a:ln>
            <a:noFill/>
          </a:ln>
        </p:spPr>
      </p:pic>
      <p:pic>
        <p:nvPicPr>
          <p:cNvPr id="7" name="Google Shape;27;p33" descr="Shape&#10;&#10;Description automatically generated with low confidence">
            <a:extLst>
              <a:ext uri="{FF2B5EF4-FFF2-40B4-BE49-F238E27FC236}">
                <a16:creationId xmlns:a16="http://schemas.microsoft.com/office/drawing/2014/main" id="{22D4393B-E3C3-77F2-3BA6-9C70462A933D}"/>
              </a:ext>
            </a:extLst>
          </p:cNvPr>
          <p:cNvPicPr preferRelativeResize="0"/>
          <p:nvPr userDrawn="1"/>
        </p:nvPicPr>
        <p:blipFill rotWithShape="1">
          <a:blip r:embed="rId4">
            <a:alphaModFix/>
          </a:blip>
          <a:srcRect/>
          <a:stretch/>
        </p:blipFill>
        <p:spPr>
          <a:xfrm>
            <a:off x="0" y="0"/>
            <a:ext cx="9144000" cy="5143500"/>
          </a:xfrm>
          <a:prstGeom prst="rect">
            <a:avLst/>
          </a:prstGeom>
          <a:noFill/>
          <a:ln>
            <a:noFill/>
          </a:ln>
        </p:spPr>
      </p:pic>
      <p:sp>
        <p:nvSpPr>
          <p:cNvPr id="4" name="Google Shape;105;p40">
            <a:extLst>
              <a:ext uri="{FF2B5EF4-FFF2-40B4-BE49-F238E27FC236}">
                <a16:creationId xmlns:a16="http://schemas.microsoft.com/office/drawing/2014/main" id="{9937CF76-8657-42F6-47AA-704424092896}"/>
              </a:ext>
            </a:extLst>
          </p:cNvPr>
          <p:cNvSpPr/>
          <p:nvPr userDrawn="1"/>
        </p:nvSpPr>
        <p:spPr>
          <a:xfrm>
            <a:off x="0" y="1107751"/>
            <a:ext cx="4864308" cy="2927999"/>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5" name="Google Shape;106;p40">
            <a:extLst>
              <a:ext uri="{FF2B5EF4-FFF2-40B4-BE49-F238E27FC236}">
                <a16:creationId xmlns:a16="http://schemas.microsoft.com/office/drawing/2014/main" id="{096EF65E-6F1B-BD03-63A2-00CC40F3A2A0}"/>
              </a:ext>
            </a:extLst>
          </p:cNvPr>
          <p:cNvSpPr/>
          <p:nvPr userDrawn="1"/>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 name="Google Shape;50;p35">
            <a:extLst>
              <a:ext uri="{FF2B5EF4-FFF2-40B4-BE49-F238E27FC236}">
                <a16:creationId xmlns:a16="http://schemas.microsoft.com/office/drawing/2014/main" id="{0FCA1A21-5F0D-5E92-F2F1-DDCAEB7B0CC1}"/>
              </a:ext>
            </a:extLst>
          </p:cNvPr>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2000" b="1" i="1">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9" name="Text Placeholder 16">
            <a:extLst>
              <a:ext uri="{FF2B5EF4-FFF2-40B4-BE49-F238E27FC236}">
                <a16:creationId xmlns:a16="http://schemas.microsoft.com/office/drawing/2014/main" id="{1844FC2D-13DD-293A-3762-F13EA1E08AC1}"/>
              </a:ext>
            </a:extLst>
          </p:cNvPr>
          <p:cNvSpPr>
            <a:spLocks noGrp="1"/>
          </p:cNvSpPr>
          <p:nvPr>
            <p:ph type="body" sz="quarter" idx="13"/>
          </p:nvPr>
        </p:nvSpPr>
        <p:spPr>
          <a:xfrm>
            <a:off x="387873" y="1985160"/>
            <a:ext cx="4343206" cy="1819294"/>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293152030"/>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117;p42" descr="Background pattern&#10;&#10;Description automatically generated">
            <a:extLst>
              <a:ext uri="{FF2B5EF4-FFF2-40B4-BE49-F238E27FC236}">
                <a16:creationId xmlns:a16="http://schemas.microsoft.com/office/drawing/2014/main" id="{151C025F-A558-A9B3-657F-882915E4F81F}"/>
              </a:ext>
            </a:extLst>
          </p:cNvPr>
          <p:cNvPicPr preferRelativeResize="0"/>
          <p:nvPr userDrawn="1"/>
        </p:nvPicPr>
        <p:blipFill rotWithShape="1">
          <a:blip r:embed="rId2">
            <a:alphaModFix amt="5000"/>
          </a:blip>
          <a:srcRect/>
          <a:stretch/>
        </p:blipFill>
        <p:spPr>
          <a:xfrm>
            <a:off x="-1879" y="0"/>
            <a:ext cx="9145880" cy="5143500"/>
          </a:xfrm>
          <a:prstGeom prst="rect">
            <a:avLst/>
          </a:prstGeom>
          <a:noFill/>
          <a:ln>
            <a:noFill/>
          </a:ln>
        </p:spPr>
      </p:pic>
      <p:pic>
        <p:nvPicPr>
          <p:cNvPr id="3" name="Google Shape;118;p42" descr="Shape&#10;&#10;Description automatically generated with low confidence">
            <a:extLst>
              <a:ext uri="{FF2B5EF4-FFF2-40B4-BE49-F238E27FC236}">
                <a16:creationId xmlns:a16="http://schemas.microsoft.com/office/drawing/2014/main" id="{58C7B144-09DD-5834-DBBC-2370E8D48A00}"/>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4" name="Google Shape;119;p42">
            <a:extLst>
              <a:ext uri="{FF2B5EF4-FFF2-40B4-BE49-F238E27FC236}">
                <a16:creationId xmlns:a16="http://schemas.microsoft.com/office/drawing/2014/main" id="{2A5824F2-CAEB-0E59-670C-7EF35B2FD2F5}"/>
              </a:ext>
            </a:extLst>
          </p:cNvPr>
          <p:cNvGrpSpPr/>
          <p:nvPr userDrawn="1"/>
        </p:nvGrpSpPr>
        <p:grpSpPr>
          <a:xfrm>
            <a:off x="-900" y="1034935"/>
            <a:ext cx="9146700" cy="1842077"/>
            <a:chOff x="-900" y="1034935"/>
            <a:chExt cx="9146700" cy="1842077"/>
          </a:xfrm>
        </p:grpSpPr>
        <p:sp>
          <p:nvSpPr>
            <p:cNvPr id="5" name="Google Shape;120;p42">
              <a:extLst>
                <a:ext uri="{FF2B5EF4-FFF2-40B4-BE49-F238E27FC236}">
                  <a16:creationId xmlns:a16="http://schemas.microsoft.com/office/drawing/2014/main" id="{BA98C82F-F2F6-3D22-FD71-F96B0AFE8E36}"/>
                </a:ext>
              </a:extLst>
            </p:cNvPr>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6" name="Google Shape;121;p42">
              <a:extLst>
                <a:ext uri="{FF2B5EF4-FFF2-40B4-BE49-F238E27FC236}">
                  <a16:creationId xmlns:a16="http://schemas.microsoft.com/office/drawing/2014/main" id="{DD5AAB46-D69A-8A84-34E5-AB50E9AF18AA}"/>
                </a:ext>
              </a:extLst>
            </p:cNvPr>
            <p:cNvCxnSpPr>
              <a:cxnSpLocks/>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8" name="Google Shape;123;p42">
            <a:extLst>
              <a:ext uri="{FF2B5EF4-FFF2-40B4-BE49-F238E27FC236}">
                <a16:creationId xmlns:a16="http://schemas.microsoft.com/office/drawing/2014/main" id="{1CAF004F-8921-387A-0D45-8590A310976B}"/>
              </a:ext>
            </a:extLst>
          </p:cNvPr>
          <p:cNvPicPr preferRelativeResize="0"/>
          <p:nvPr userDrawn="1"/>
        </p:nvPicPr>
        <p:blipFill rotWithShape="1">
          <a:blip r:embed="rId4">
            <a:alphaModFix/>
          </a:blip>
          <a:srcRect/>
          <a:stretch/>
        </p:blipFill>
        <p:spPr>
          <a:xfrm>
            <a:off x="244973" y="966439"/>
            <a:ext cx="4181755" cy="4151489"/>
          </a:xfrm>
          <a:prstGeom prst="rect">
            <a:avLst/>
          </a:prstGeom>
          <a:noFill/>
          <a:ln>
            <a:noFill/>
          </a:ln>
        </p:spPr>
      </p:pic>
      <p:sp>
        <p:nvSpPr>
          <p:cNvPr id="9" name="Google Shape;85;p38">
            <a:extLst>
              <a:ext uri="{FF2B5EF4-FFF2-40B4-BE49-F238E27FC236}">
                <a16:creationId xmlns:a16="http://schemas.microsoft.com/office/drawing/2014/main" id="{9E9C18B7-4FBC-612F-7A73-6C16407FC02A}"/>
              </a:ext>
            </a:extLst>
          </p:cNvPr>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rgbClr val="22366A"/>
              </a:buClr>
              <a:buSzPts val="2800"/>
              <a:buNone/>
              <a:defRPr sz="2400" b="1" i="1">
                <a:solidFill>
                  <a:schemeClr val="accent2"/>
                </a:solidFill>
                <a:latin typeface="Public Sans"/>
                <a:ea typeface="Public Sans"/>
                <a:cs typeface="Public Sans"/>
                <a:sym typeface="Public Sans"/>
              </a:defRPr>
            </a:lvl1pPr>
            <a:lvl2pPr marL="914400" lvl="1"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2pPr>
            <a:lvl3pPr marL="1371600" lvl="2"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3pPr>
            <a:lvl4pPr marL="1828800" lvl="3"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4pPr>
            <a:lvl5pPr marL="2286000" lvl="4"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391292353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125;p43" descr="Background pattern&#10;&#10;Description automatically generated">
            <a:extLst>
              <a:ext uri="{FF2B5EF4-FFF2-40B4-BE49-F238E27FC236}">
                <a16:creationId xmlns:a16="http://schemas.microsoft.com/office/drawing/2014/main" id="{52C7F899-85D9-A9F8-9D79-837194AAA316}"/>
              </a:ext>
            </a:extLst>
          </p:cNvPr>
          <p:cNvPicPr preferRelativeResize="0"/>
          <p:nvPr userDrawn="1"/>
        </p:nvPicPr>
        <p:blipFill rotWithShape="1">
          <a:blip r:embed="rId2">
            <a:alphaModFix amt="5000"/>
          </a:blip>
          <a:srcRect/>
          <a:stretch/>
        </p:blipFill>
        <p:spPr>
          <a:xfrm>
            <a:off x="-1879" y="0"/>
            <a:ext cx="9145880" cy="5143500"/>
          </a:xfrm>
          <a:prstGeom prst="rect">
            <a:avLst/>
          </a:prstGeom>
          <a:noFill/>
          <a:ln>
            <a:noFill/>
          </a:ln>
        </p:spPr>
      </p:pic>
      <p:pic>
        <p:nvPicPr>
          <p:cNvPr id="3" name="Google Shape;126;p43" descr="Shape&#10;&#10;Description automatically generated with low confidence">
            <a:extLst>
              <a:ext uri="{FF2B5EF4-FFF2-40B4-BE49-F238E27FC236}">
                <a16:creationId xmlns:a16="http://schemas.microsoft.com/office/drawing/2014/main" id="{D0723584-C649-03CD-7A8C-71049B54767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cxnSp>
        <p:nvCxnSpPr>
          <p:cNvPr id="4" name="Google Shape;127;p43">
            <a:extLst>
              <a:ext uri="{FF2B5EF4-FFF2-40B4-BE49-F238E27FC236}">
                <a16:creationId xmlns:a16="http://schemas.microsoft.com/office/drawing/2014/main" id="{A66FDED7-2B1A-5D26-CECB-C36D3D679D84}"/>
              </a:ext>
            </a:extLst>
          </p:cNvPr>
          <p:cNvCxnSpPr>
            <a:cxnSpLocks/>
          </p:cNvCxnSpPr>
          <p:nvPr userDrawn="1"/>
        </p:nvCxnSpPr>
        <p:spPr>
          <a:xfrm>
            <a:off x="-900" y="982897"/>
            <a:ext cx="9145800" cy="0"/>
          </a:xfrm>
          <a:prstGeom prst="straightConnector1">
            <a:avLst/>
          </a:prstGeom>
          <a:noFill/>
          <a:ln w="12700" cap="flat" cmpd="sng">
            <a:solidFill>
              <a:schemeClr val="bg1">
                <a:lumMod val="75000"/>
              </a:schemeClr>
            </a:solidFill>
            <a:prstDash val="solid"/>
            <a:round/>
            <a:headEnd type="none" w="sm" len="sm"/>
            <a:tailEnd type="none" w="sm" len="sm"/>
          </a:ln>
        </p:spPr>
      </p:cxnSp>
      <p:sp>
        <p:nvSpPr>
          <p:cNvPr id="5" name="Google Shape;128;p43">
            <a:extLst>
              <a:ext uri="{FF2B5EF4-FFF2-40B4-BE49-F238E27FC236}">
                <a16:creationId xmlns:a16="http://schemas.microsoft.com/office/drawing/2014/main" id="{0B226ADF-B0A4-2D38-C28E-62149CB86CF4}"/>
              </a:ext>
            </a:extLst>
          </p:cNvPr>
          <p:cNvSpPr/>
          <p:nvPr userDrawn="1"/>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6" name="Google Shape;129;p43">
            <a:extLst>
              <a:ext uri="{FF2B5EF4-FFF2-40B4-BE49-F238E27FC236}">
                <a16:creationId xmlns:a16="http://schemas.microsoft.com/office/drawing/2014/main" id="{15508C31-43F9-8E1B-9625-41F777D9420B}"/>
              </a:ext>
            </a:extLst>
          </p:cNvPr>
          <p:cNvPicPr preferRelativeResize="0"/>
          <p:nvPr userDrawn="1"/>
        </p:nvPicPr>
        <p:blipFill rotWithShape="1">
          <a:blip r:embed="rId4">
            <a:alphaModFix/>
          </a:blip>
          <a:srcRect t="-453" b="47599"/>
          <a:stretch/>
        </p:blipFill>
        <p:spPr>
          <a:xfrm flipH="1">
            <a:off x="349865" y="721112"/>
            <a:ext cx="3612538" cy="4395173"/>
          </a:xfrm>
          <a:prstGeom prst="rect">
            <a:avLst/>
          </a:prstGeom>
          <a:noFill/>
          <a:ln>
            <a:noFill/>
          </a:ln>
        </p:spPr>
      </p:pic>
      <p:sp>
        <p:nvSpPr>
          <p:cNvPr id="8" name="Google Shape;85;p38">
            <a:extLst>
              <a:ext uri="{FF2B5EF4-FFF2-40B4-BE49-F238E27FC236}">
                <a16:creationId xmlns:a16="http://schemas.microsoft.com/office/drawing/2014/main" id="{802DBAB8-5818-5144-A9F1-8377223FD4AB}"/>
              </a:ext>
            </a:extLst>
          </p:cNvPr>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rgbClr val="22366A"/>
              </a:buClr>
              <a:buSzPts val="2800"/>
              <a:buNone/>
              <a:defRPr sz="2400" b="1" i="1">
                <a:solidFill>
                  <a:schemeClr val="bg1"/>
                </a:solidFill>
                <a:latin typeface="Public Sans"/>
                <a:ea typeface="Public Sans"/>
                <a:cs typeface="Public Sans"/>
                <a:sym typeface="Public Sans"/>
              </a:defRPr>
            </a:lvl1pPr>
            <a:lvl2pPr marL="914400" lvl="1"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2pPr>
            <a:lvl3pPr marL="1371600" lvl="2"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3pPr>
            <a:lvl4pPr marL="1828800" lvl="3"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4pPr>
            <a:lvl5pPr marL="2286000" lvl="4"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403370066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117;p42" descr="Background pattern&#10;&#10;Description automatically generated">
            <a:extLst>
              <a:ext uri="{FF2B5EF4-FFF2-40B4-BE49-F238E27FC236}">
                <a16:creationId xmlns:a16="http://schemas.microsoft.com/office/drawing/2014/main" id="{151C025F-A558-A9B3-657F-882915E4F81F}"/>
              </a:ext>
            </a:extLst>
          </p:cNvPr>
          <p:cNvPicPr preferRelativeResize="0"/>
          <p:nvPr userDrawn="1"/>
        </p:nvPicPr>
        <p:blipFill rotWithShape="1">
          <a:blip r:embed="rId2">
            <a:alphaModFix amt="5000"/>
          </a:blip>
          <a:srcRect/>
          <a:stretch/>
        </p:blipFill>
        <p:spPr>
          <a:xfrm>
            <a:off x="-1879" y="0"/>
            <a:ext cx="9145880" cy="5143500"/>
          </a:xfrm>
          <a:prstGeom prst="rect">
            <a:avLst/>
          </a:prstGeom>
          <a:noFill/>
          <a:ln>
            <a:noFill/>
          </a:ln>
        </p:spPr>
      </p:pic>
      <p:pic>
        <p:nvPicPr>
          <p:cNvPr id="3" name="Google Shape;118;p42" descr="Shape&#10;&#10;Description automatically generated with low confidence">
            <a:extLst>
              <a:ext uri="{FF2B5EF4-FFF2-40B4-BE49-F238E27FC236}">
                <a16:creationId xmlns:a16="http://schemas.microsoft.com/office/drawing/2014/main" id="{58C7B144-09DD-5834-DBBC-2370E8D48A00}"/>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4" name="Google Shape;119;p42">
            <a:extLst>
              <a:ext uri="{FF2B5EF4-FFF2-40B4-BE49-F238E27FC236}">
                <a16:creationId xmlns:a16="http://schemas.microsoft.com/office/drawing/2014/main" id="{2A5824F2-CAEB-0E59-670C-7EF35B2FD2F5}"/>
              </a:ext>
            </a:extLst>
          </p:cNvPr>
          <p:cNvGrpSpPr/>
          <p:nvPr userDrawn="1"/>
        </p:nvGrpSpPr>
        <p:grpSpPr>
          <a:xfrm>
            <a:off x="-900" y="1034935"/>
            <a:ext cx="9146700" cy="1842077"/>
            <a:chOff x="-900" y="1034935"/>
            <a:chExt cx="9146700" cy="1842077"/>
          </a:xfrm>
        </p:grpSpPr>
        <p:sp>
          <p:nvSpPr>
            <p:cNvPr id="5" name="Google Shape;120;p42">
              <a:extLst>
                <a:ext uri="{FF2B5EF4-FFF2-40B4-BE49-F238E27FC236}">
                  <a16:creationId xmlns:a16="http://schemas.microsoft.com/office/drawing/2014/main" id="{BA98C82F-F2F6-3D22-FD71-F96B0AFE8E36}"/>
                </a:ext>
              </a:extLst>
            </p:cNvPr>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6" name="Google Shape;121;p42">
              <a:extLst>
                <a:ext uri="{FF2B5EF4-FFF2-40B4-BE49-F238E27FC236}">
                  <a16:creationId xmlns:a16="http://schemas.microsoft.com/office/drawing/2014/main" id="{DD5AAB46-D69A-8A84-34E5-AB50E9AF18AA}"/>
                </a:ext>
              </a:extLst>
            </p:cNvPr>
            <p:cNvCxnSpPr>
              <a:cxnSpLocks/>
            </p:cNvCxnSpPr>
            <p:nvPr/>
          </p:nvCxnSpPr>
          <p:spPr>
            <a:xfrm>
              <a:off x="-900" y="1034935"/>
              <a:ext cx="9145800" cy="0"/>
            </a:xfrm>
            <a:prstGeom prst="straightConnector1">
              <a:avLst/>
            </a:prstGeom>
            <a:noFill/>
            <a:ln w="12700" cap="flat" cmpd="sng">
              <a:solidFill>
                <a:schemeClr val="bg2"/>
              </a:solidFill>
              <a:prstDash val="solid"/>
              <a:round/>
              <a:headEnd type="none" w="sm" len="sm"/>
              <a:tailEnd type="none" w="sm" len="sm"/>
            </a:ln>
          </p:spPr>
        </p:cxnSp>
      </p:grpSp>
      <p:pic>
        <p:nvPicPr>
          <p:cNvPr id="8" name="Google Shape;123;p42">
            <a:extLst>
              <a:ext uri="{FF2B5EF4-FFF2-40B4-BE49-F238E27FC236}">
                <a16:creationId xmlns:a16="http://schemas.microsoft.com/office/drawing/2014/main" id="{1CAF004F-8921-387A-0D45-8590A310976B}"/>
              </a:ext>
            </a:extLst>
          </p:cNvPr>
          <p:cNvPicPr preferRelativeResize="0"/>
          <p:nvPr userDrawn="1"/>
        </p:nvPicPr>
        <p:blipFill rotWithShape="1">
          <a:blip r:embed="rId4">
            <a:alphaModFix/>
          </a:blip>
          <a:srcRect/>
          <a:stretch/>
        </p:blipFill>
        <p:spPr>
          <a:xfrm>
            <a:off x="244973" y="966439"/>
            <a:ext cx="4181755" cy="4151489"/>
          </a:xfrm>
          <a:prstGeom prst="rect">
            <a:avLst/>
          </a:prstGeom>
          <a:noFill/>
          <a:ln>
            <a:noFill/>
          </a:ln>
        </p:spPr>
      </p:pic>
      <p:sp>
        <p:nvSpPr>
          <p:cNvPr id="9" name="Google Shape;85;p38">
            <a:extLst>
              <a:ext uri="{FF2B5EF4-FFF2-40B4-BE49-F238E27FC236}">
                <a16:creationId xmlns:a16="http://schemas.microsoft.com/office/drawing/2014/main" id="{9E9C18B7-4FBC-612F-7A73-6C16407FC02A}"/>
              </a:ext>
            </a:extLst>
          </p:cNvPr>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rgbClr val="22366A"/>
              </a:buClr>
              <a:buSzPts val="2800"/>
              <a:buNone/>
              <a:defRPr sz="2400" b="1" i="1">
                <a:solidFill>
                  <a:schemeClr val="bg2"/>
                </a:solidFill>
                <a:latin typeface="Public Sans"/>
                <a:ea typeface="Public Sans"/>
                <a:cs typeface="Public Sans"/>
                <a:sym typeface="Public Sans"/>
              </a:defRPr>
            </a:lvl1pPr>
            <a:lvl2pPr marL="914400" lvl="1"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2pPr>
            <a:lvl3pPr marL="1371600" lvl="2"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3pPr>
            <a:lvl4pPr marL="1828800" lvl="3"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4pPr>
            <a:lvl5pPr marL="2286000" lvl="4"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402236243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125;p43" descr="Background pattern&#10;&#10;Description automatically generated">
            <a:extLst>
              <a:ext uri="{FF2B5EF4-FFF2-40B4-BE49-F238E27FC236}">
                <a16:creationId xmlns:a16="http://schemas.microsoft.com/office/drawing/2014/main" id="{52C7F899-85D9-A9F8-9D79-837194AAA316}"/>
              </a:ext>
            </a:extLst>
          </p:cNvPr>
          <p:cNvPicPr preferRelativeResize="0"/>
          <p:nvPr userDrawn="1"/>
        </p:nvPicPr>
        <p:blipFill rotWithShape="1">
          <a:blip r:embed="rId2">
            <a:alphaModFix amt="5000"/>
          </a:blip>
          <a:srcRect/>
          <a:stretch/>
        </p:blipFill>
        <p:spPr>
          <a:xfrm>
            <a:off x="-1879" y="0"/>
            <a:ext cx="9145880" cy="5143500"/>
          </a:xfrm>
          <a:prstGeom prst="rect">
            <a:avLst/>
          </a:prstGeom>
          <a:noFill/>
          <a:ln>
            <a:noFill/>
          </a:ln>
        </p:spPr>
      </p:pic>
      <p:pic>
        <p:nvPicPr>
          <p:cNvPr id="3" name="Google Shape;126;p43" descr="Shape&#10;&#10;Description automatically generated with low confidence">
            <a:extLst>
              <a:ext uri="{FF2B5EF4-FFF2-40B4-BE49-F238E27FC236}">
                <a16:creationId xmlns:a16="http://schemas.microsoft.com/office/drawing/2014/main" id="{D0723584-C649-03CD-7A8C-71049B54767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cxnSp>
        <p:nvCxnSpPr>
          <p:cNvPr id="4" name="Google Shape;127;p43">
            <a:extLst>
              <a:ext uri="{FF2B5EF4-FFF2-40B4-BE49-F238E27FC236}">
                <a16:creationId xmlns:a16="http://schemas.microsoft.com/office/drawing/2014/main" id="{A66FDED7-2B1A-5D26-CECB-C36D3D679D84}"/>
              </a:ext>
            </a:extLst>
          </p:cNvPr>
          <p:cNvCxnSpPr>
            <a:cxnSpLocks/>
          </p:cNvCxnSpPr>
          <p:nvPr userDrawn="1"/>
        </p:nvCxnSpPr>
        <p:spPr>
          <a:xfrm>
            <a:off x="-900" y="982897"/>
            <a:ext cx="9145800" cy="0"/>
          </a:xfrm>
          <a:prstGeom prst="straightConnector1">
            <a:avLst/>
          </a:prstGeom>
          <a:noFill/>
          <a:ln w="12700" cap="flat" cmpd="sng">
            <a:solidFill>
              <a:schemeClr val="bg1">
                <a:lumMod val="75000"/>
              </a:schemeClr>
            </a:solidFill>
            <a:prstDash val="solid"/>
            <a:round/>
            <a:headEnd type="none" w="sm" len="sm"/>
            <a:tailEnd type="none" w="sm" len="sm"/>
          </a:ln>
        </p:spPr>
      </p:cxnSp>
      <p:sp>
        <p:nvSpPr>
          <p:cNvPr id="5" name="Google Shape;128;p43">
            <a:extLst>
              <a:ext uri="{FF2B5EF4-FFF2-40B4-BE49-F238E27FC236}">
                <a16:creationId xmlns:a16="http://schemas.microsoft.com/office/drawing/2014/main" id="{0B226ADF-B0A4-2D38-C28E-62149CB86CF4}"/>
              </a:ext>
            </a:extLst>
          </p:cNvPr>
          <p:cNvSpPr/>
          <p:nvPr userDrawn="1"/>
        </p:nvSpPr>
        <p:spPr>
          <a:xfrm>
            <a:off x="0" y="1037770"/>
            <a:ext cx="9144000" cy="1613989"/>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6" name="Google Shape;129;p43">
            <a:extLst>
              <a:ext uri="{FF2B5EF4-FFF2-40B4-BE49-F238E27FC236}">
                <a16:creationId xmlns:a16="http://schemas.microsoft.com/office/drawing/2014/main" id="{15508C31-43F9-8E1B-9625-41F777D9420B}"/>
              </a:ext>
            </a:extLst>
          </p:cNvPr>
          <p:cNvPicPr preferRelativeResize="0"/>
          <p:nvPr userDrawn="1"/>
        </p:nvPicPr>
        <p:blipFill rotWithShape="1">
          <a:blip r:embed="rId4">
            <a:alphaModFix/>
          </a:blip>
          <a:srcRect t="-453" b="47599"/>
          <a:stretch/>
        </p:blipFill>
        <p:spPr>
          <a:xfrm flipH="1">
            <a:off x="349865" y="721112"/>
            <a:ext cx="3612538" cy="4395173"/>
          </a:xfrm>
          <a:prstGeom prst="rect">
            <a:avLst/>
          </a:prstGeom>
          <a:noFill/>
          <a:ln>
            <a:noFill/>
          </a:ln>
        </p:spPr>
      </p:pic>
      <p:sp>
        <p:nvSpPr>
          <p:cNvPr id="8" name="Google Shape;85;p38">
            <a:extLst>
              <a:ext uri="{FF2B5EF4-FFF2-40B4-BE49-F238E27FC236}">
                <a16:creationId xmlns:a16="http://schemas.microsoft.com/office/drawing/2014/main" id="{802DBAB8-5818-5144-A9F1-8377223FD4AB}"/>
              </a:ext>
            </a:extLst>
          </p:cNvPr>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rgbClr val="22366A"/>
              </a:buClr>
              <a:buSzPts val="2800"/>
              <a:buNone/>
              <a:defRPr sz="2400" b="1" i="1">
                <a:solidFill>
                  <a:schemeClr val="bg1"/>
                </a:solidFill>
                <a:latin typeface="Public Sans"/>
                <a:ea typeface="Public Sans"/>
                <a:cs typeface="Public Sans"/>
                <a:sym typeface="Public Sans"/>
              </a:defRPr>
            </a:lvl1pPr>
            <a:lvl2pPr marL="914400" lvl="1"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2pPr>
            <a:lvl3pPr marL="1371600" lvl="2"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3pPr>
            <a:lvl4pPr marL="1828800" lvl="3"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4pPr>
            <a:lvl5pPr marL="2286000" lvl="4"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1276764737"/>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132;p44" descr="A computer on a table&#10;&#10;Description automatically generated with medium confidence">
            <a:extLst>
              <a:ext uri="{FF2B5EF4-FFF2-40B4-BE49-F238E27FC236}">
                <a16:creationId xmlns:a16="http://schemas.microsoft.com/office/drawing/2014/main" id="{16D2007F-3B91-F6A9-1ED1-C9AFE4250C7E}"/>
              </a:ext>
            </a:extLst>
          </p:cNvPr>
          <p:cNvPicPr preferRelativeResize="0"/>
          <p:nvPr userDrawn="1"/>
        </p:nvPicPr>
        <p:blipFill rotWithShape="1">
          <a:blip r:embed="rId2">
            <a:alphaModFix/>
          </a:blip>
          <a:srcRect t="8552" r="1750" b="8552"/>
          <a:stretch/>
        </p:blipFill>
        <p:spPr>
          <a:xfrm>
            <a:off x="-1" y="-1"/>
            <a:ext cx="9144001" cy="5143501"/>
          </a:xfrm>
          <a:prstGeom prst="rect">
            <a:avLst/>
          </a:prstGeom>
          <a:noFill/>
          <a:ln>
            <a:noFill/>
          </a:ln>
        </p:spPr>
      </p:pic>
      <p:pic>
        <p:nvPicPr>
          <p:cNvPr id="3" name="Google Shape;133;p44" descr="Shape&#10;&#10;Description automatically generated with low confidence">
            <a:extLst>
              <a:ext uri="{FF2B5EF4-FFF2-40B4-BE49-F238E27FC236}">
                <a16:creationId xmlns:a16="http://schemas.microsoft.com/office/drawing/2014/main" id="{2BA507A3-F106-149D-2ED6-4BCFF470BFC7}"/>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sp>
        <p:nvSpPr>
          <p:cNvPr id="4" name="Google Shape;134;p44">
            <a:extLst>
              <a:ext uri="{FF2B5EF4-FFF2-40B4-BE49-F238E27FC236}">
                <a16:creationId xmlns:a16="http://schemas.microsoft.com/office/drawing/2014/main" id="{A526DC6C-5E03-A8CD-601F-384A4428B2E2}"/>
              </a:ext>
            </a:extLst>
          </p:cNvPr>
          <p:cNvSpPr/>
          <p:nvPr userDrawn="1"/>
        </p:nvSpPr>
        <p:spPr>
          <a:xfrm>
            <a:off x="2240495" y="1407885"/>
            <a:ext cx="4811571" cy="76670"/>
          </a:xfrm>
          <a:prstGeom prst="rect">
            <a:avLst/>
          </a:prstGeom>
          <a:solidFill>
            <a:schemeClr val="accent1">
              <a:lumMod val="20000"/>
              <a:lumOff val="8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 name="Google Shape;135;p44" descr="Shape&#10;&#10;Description automatically generated with low confidence">
            <a:extLst>
              <a:ext uri="{FF2B5EF4-FFF2-40B4-BE49-F238E27FC236}">
                <a16:creationId xmlns:a16="http://schemas.microsoft.com/office/drawing/2014/main" id="{ACD97FD6-0E57-5458-402A-DFDCACF5C305}"/>
              </a:ext>
            </a:extLst>
          </p:cNvPr>
          <p:cNvPicPr preferRelativeResize="0"/>
          <p:nvPr userDrawn="1"/>
        </p:nvPicPr>
        <p:blipFill rotWithShape="1">
          <a:blip r:embed="rId4">
            <a:alphaModFix/>
          </a:blip>
          <a:srcRect/>
          <a:stretch/>
        </p:blipFill>
        <p:spPr>
          <a:xfrm>
            <a:off x="2692835" y="1785257"/>
            <a:ext cx="1181100" cy="1181100"/>
          </a:xfrm>
          <a:prstGeom prst="rect">
            <a:avLst/>
          </a:prstGeom>
          <a:noFill/>
          <a:ln>
            <a:noFill/>
          </a:ln>
        </p:spPr>
      </p:pic>
      <p:sp>
        <p:nvSpPr>
          <p:cNvPr id="6" name="Google Shape;136;p44">
            <a:extLst>
              <a:ext uri="{FF2B5EF4-FFF2-40B4-BE49-F238E27FC236}">
                <a16:creationId xmlns:a16="http://schemas.microsoft.com/office/drawing/2014/main" id="{6AD257EA-4210-E747-2AB2-934B0D05AB4E}"/>
              </a:ext>
            </a:extLst>
          </p:cNvPr>
          <p:cNvSpPr/>
          <p:nvPr userDrawn="1"/>
        </p:nvSpPr>
        <p:spPr>
          <a:xfrm>
            <a:off x="2233323" y="613458"/>
            <a:ext cx="4818743" cy="794427"/>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 name="Google Shape;137;p44">
            <a:extLst>
              <a:ext uri="{FF2B5EF4-FFF2-40B4-BE49-F238E27FC236}">
                <a16:creationId xmlns:a16="http://schemas.microsoft.com/office/drawing/2014/main" id="{EA7F9B31-AA44-E1EE-8821-9CAC19A09605}"/>
              </a:ext>
            </a:extLst>
          </p:cNvPr>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0" lvl="0" indent="0" algn="ctr">
              <a:lnSpc>
                <a:spcPct val="100000"/>
              </a:lnSpc>
              <a:spcBef>
                <a:spcPts val="0"/>
              </a:spcBef>
              <a:spcAft>
                <a:spcPts val="0"/>
              </a:spcAft>
              <a:buClr>
                <a:schemeClr val="lt1"/>
              </a:buClr>
              <a:buSzPts val="1800"/>
              <a:buNone/>
              <a:defRPr sz="1800" b="1" i="1">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8" name="Google Shape;138;p44">
            <a:extLst>
              <a:ext uri="{FF2B5EF4-FFF2-40B4-BE49-F238E27FC236}">
                <a16:creationId xmlns:a16="http://schemas.microsoft.com/office/drawing/2014/main" id="{08E731AE-16BD-56CD-C08D-D639776E8C7E}"/>
              </a:ext>
            </a:extLst>
          </p:cNvPr>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0" lvl="0" indent="0" algn="ctr">
              <a:lnSpc>
                <a:spcPct val="100000"/>
              </a:lnSpc>
              <a:spcBef>
                <a:spcPts val="0"/>
              </a:spcBef>
              <a:spcAft>
                <a:spcPts val="0"/>
              </a:spcAft>
              <a:buClr>
                <a:srgbClr val="BD8738"/>
              </a:buClr>
              <a:buSzPts val="2000"/>
              <a:buNone/>
              <a:defRPr sz="1400" b="1" i="1">
                <a:solidFill>
                  <a:schemeClr val="tx2"/>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311810695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246;p45">
            <a:extLst>
              <a:ext uri="{FF2B5EF4-FFF2-40B4-BE49-F238E27FC236}">
                <a16:creationId xmlns:a16="http://schemas.microsoft.com/office/drawing/2014/main" id="{5A132105-B956-AE8C-B3F9-A3CF1A21715D}"/>
              </a:ext>
            </a:extLst>
          </p:cNvPr>
          <p:cNvPicPr preferRelativeResize="0"/>
          <p:nvPr userDrawn="1"/>
        </p:nvPicPr>
        <p:blipFill rotWithShape="1">
          <a:blip r:embed="rId2">
            <a:alphaModFix/>
          </a:blip>
          <a:srcRect/>
          <a:stretch/>
        </p:blipFill>
        <p:spPr>
          <a:xfrm>
            <a:off x="0" y="0"/>
            <a:ext cx="9144000" cy="5143500"/>
          </a:xfrm>
          <a:prstGeom prst="rect">
            <a:avLst/>
          </a:prstGeom>
          <a:noFill/>
          <a:ln>
            <a:noFill/>
          </a:ln>
        </p:spPr>
      </p:pic>
      <p:pic>
        <p:nvPicPr>
          <p:cNvPr id="3" name="Google Shape;247;p45" descr="Shape&#10;&#10;Description automatically generated with low confidence">
            <a:extLst>
              <a:ext uri="{FF2B5EF4-FFF2-40B4-BE49-F238E27FC236}">
                <a16:creationId xmlns:a16="http://schemas.microsoft.com/office/drawing/2014/main" id="{99C40514-58BE-C805-FA15-B82BE5E2B9BD}"/>
              </a:ext>
            </a:extLst>
          </p:cNvPr>
          <p:cNvPicPr preferRelativeResize="0"/>
          <p:nvPr userDrawn="1"/>
        </p:nvPicPr>
        <p:blipFill rotWithShape="1">
          <a:blip r:embed="rId3">
            <a:alphaModFix/>
          </a:blip>
          <a:srcRect/>
          <a:stretch/>
        </p:blipFill>
        <p:spPr>
          <a:xfrm>
            <a:off x="0" y="0"/>
            <a:ext cx="9143990" cy="5148000"/>
          </a:xfrm>
          <a:prstGeom prst="rect">
            <a:avLst/>
          </a:prstGeom>
          <a:noFill/>
          <a:ln>
            <a:noFill/>
          </a:ln>
        </p:spPr>
      </p:pic>
      <p:pic>
        <p:nvPicPr>
          <p:cNvPr id="4" name="Google Shape;248;p45" descr="A picture containing text, dark, night sky&#10;&#10;Description automatically generated">
            <a:extLst>
              <a:ext uri="{FF2B5EF4-FFF2-40B4-BE49-F238E27FC236}">
                <a16:creationId xmlns:a16="http://schemas.microsoft.com/office/drawing/2014/main" id="{EB602B30-EFD7-E335-9EB1-C2A8500BE5C0}"/>
              </a:ext>
            </a:extLst>
          </p:cNvPr>
          <p:cNvPicPr preferRelativeResize="0"/>
          <p:nvPr userDrawn="1"/>
        </p:nvPicPr>
        <p:blipFill rotWithShape="1">
          <a:blip r:embed="rId4">
            <a:alphaModFix/>
          </a:blip>
          <a:srcRect/>
          <a:stretch/>
        </p:blipFill>
        <p:spPr>
          <a:xfrm>
            <a:off x="962283" y="914400"/>
            <a:ext cx="7219434" cy="3459480"/>
          </a:xfrm>
          <a:prstGeom prst="rect">
            <a:avLst/>
          </a:prstGeom>
          <a:noFill/>
          <a:ln>
            <a:noFill/>
          </a:ln>
        </p:spPr>
      </p:pic>
      <p:pic>
        <p:nvPicPr>
          <p:cNvPr id="5" name="Google Shape;249;p45" descr="Chart&#10;&#10;Description automatically generated">
            <a:extLst>
              <a:ext uri="{FF2B5EF4-FFF2-40B4-BE49-F238E27FC236}">
                <a16:creationId xmlns:a16="http://schemas.microsoft.com/office/drawing/2014/main" id="{8C670192-C266-BD49-DD0C-B3AA373E586F}"/>
              </a:ext>
            </a:extLst>
          </p:cNvPr>
          <p:cNvPicPr preferRelativeResize="0"/>
          <p:nvPr userDrawn="1"/>
        </p:nvPicPr>
        <p:blipFill rotWithShape="1">
          <a:blip r:embed="rId5">
            <a:alphaModFix/>
          </a:blip>
          <a:srcRect/>
          <a:stretch/>
        </p:blipFill>
        <p:spPr>
          <a:xfrm>
            <a:off x="2567940" y="1200369"/>
            <a:ext cx="4008120" cy="2742762"/>
          </a:xfrm>
          <a:prstGeom prst="rect">
            <a:avLst/>
          </a:prstGeom>
          <a:noFill/>
          <a:ln>
            <a:noFill/>
          </a:ln>
        </p:spPr>
      </p:pic>
      <p:sp>
        <p:nvSpPr>
          <p:cNvPr id="6" name="Google Shape;250;p45">
            <a:extLst>
              <a:ext uri="{FF2B5EF4-FFF2-40B4-BE49-F238E27FC236}">
                <a16:creationId xmlns:a16="http://schemas.microsoft.com/office/drawing/2014/main" id="{750B5CA0-5245-9359-2531-56C7E9749E5E}"/>
              </a:ext>
            </a:extLst>
          </p:cNvPr>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3200"/>
              <a:buFont typeface="Public Sans"/>
              <a:buNone/>
              <a:defRPr sz="2800" b="1" i="1">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358486132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11" name="Group 10">
            <a:extLst>
              <a:ext uri="{FF2B5EF4-FFF2-40B4-BE49-F238E27FC236}">
                <a16:creationId xmlns:a16="http://schemas.microsoft.com/office/drawing/2014/main" id="{A9DCD446-BDAC-9830-CEEB-1BBBC2806D8A}"/>
              </a:ext>
            </a:extLst>
          </p:cNvPr>
          <p:cNvGrpSpPr/>
          <p:nvPr userDrawn="1"/>
        </p:nvGrpSpPr>
        <p:grpSpPr>
          <a:xfrm>
            <a:off x="444" y="0"/>
            <a:ext cx="9143556" cy="5143500"/>
            <a:chOff x="444" y="317809"/>
            <a:chExt cx="9143556" cy="5143500"/>
          </a:xfrm>
        </p:grpSpPr>
        <p:pic>
          <p:nvPicPr>
            <p:cNvPr id="9" name="Google Shape;51;p211" descr="Surface chart&#10;&#10;Description automatically generated with low confidence">
              <a:extLst>
                <a:ext uri="{FF2B5EF4-FFF2-40B4-BE49-F238E27FC236}">
                  <a16:creationId xmlns:a16="http://schemas.microsoft.com/office/drawing/2014/main" id="{BADB649B-0248-CEEF-DA4F-F7B60E2A704C}"/>
                </a:ext>
              </a:extLst>
            </p:cNvPr>
            <p:cNvPicPr preferRelativeResize="0"/>
            <p:nvPr userDrawn="1"/>
          </p:nvPicPr>
          <p:blipFill rotWithShape="1">
            <a:blip r:embed="rId2">
              <a:alphaModFix amt="50000"/>
            </a:blip>
            <a:srcRect/>
            <a:stretch/>
          </p:blipFill>
          <p:spPr>
            <a:xfrm>
              <a:off x="444" y="317809"/>
              <a:ext cx="9143111" cy="5143500"/>
            </a:xfrm>
            <a:prstGeom prst="rect">
              <a:avLst/>
            </a:prstGeom>
            <a:noFill/>
            <a:ln>
              <a:noFill/>
            </a:ln>
          </p:spPr>
        </p:pic>
        <p:pic>
          <p:nvPicPr>
            <p:cNvPr id="10" name="Google Shape;51;p211" descr="Surface chart&#10;&#10;Description automatically generated with low confidence">
              <a:extLst>
                <a:ext uri="{FF2B5EF4-FFF2-40B4-BE49-F238E27FC236}">
                  <a16:creationId xmlns:a16="http://schemas.microsoft.com/office/drawing/2014/main" id="{4EBED32B-C734-9108-D79C-B7BAABA46AF0}"/>
                </a:ext>
              </a:extLst>
            </p:cNvPr>
            <p:cNvPicPr preferRelativeResize="0"/>
            <p:nvPr userDrawn="1"/>
          </p:nvPicPr>
          <p:blipFill rotWithShape="1">
            <a:blip r:embed="rId2">
              <a:alphaModFix amt="50000"/>
            </a:blip>
            <a:srcRect/>
            <a:stretch/>
          </p:blipFill>
          <p:spPr>
            <a:xfrm>
              <a:off x="889" y="317809"/>
              <a:ext cx="9143111" cy="5143500"/>
            </a:xfrm>
            <a:prstGeom prst="rect">
              <a:avLst/>
            </a:prstGeom>
            <a:noFill/>
            <a:ln>
              <a:noFill/>
            </a:ln>
          </p:spPr>
        </p:pic>
      </p:grpSp>
      <p:pic>
        <p:nvPicPr>
          <p:cNvPr id="3" name="Google Shape;253;p46" descr="Shape&#10;&#10;Description automatically generated with low confidence">
            <a:extLst>
              <a:ext uri="{FF2B5EF4-FFF2-40B4-BE49-F238E27FC236}">
                <a16:creationId xmlns:a16="http://schemas.microsoft.com/office/drawing/2014/main" id="{A35A09F1-5EAE-FC32-7639-7AD3367BF185}"/>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pic>
        <p:nvPicPr>
          <p:cNvPr id="4" name="Google Shape;254;p46" descr="A picture containing text&#10;&#10;Description automatically generated">
            <a:extLst>
              <a:ext uri="{FF2B5EF4-FFF2-40B4-BE49-F238E27FC236}">
                <a16:creationId xmlns:a16="http://schemas.microsoft.com/office/drawing/2014/main" id="{8C18175C-9F75-4D44-62E3-6031FC35B7C6}"/>
              </a:ext>
            </a:extLst>
          </p:cNvPr>
          <p:cNvPicPr preferRelativeResize="0"/>
          <p:nvPr userDrawn="1"/>
        </p:nvPicPr>
        <p:blipFill rotWithShape="1">
          <a:blip r:embed="rId4">
            <a:alphaModFix amt="85000"/>
          </a:blip>
          <a:srcRect/>
          <a:stretch/>
        </p:blipFill>
        <p:spPr>
          <a:xfrm>
            <a:off x="2251213" y="1143261"/>
            <a:ext cx="4641574" cy="2799228"/>
          </a:xfrm>
          <a:prstGeom prst="rect">
            <a:avLst/>
          </a:prstGeom>
          <a:noFill/>
          <a:ln>
            <a:noFill/>
          </a:ln>
        </p:spPr>
      </p:pic>
      <p:sp>
        <p:nvSpPr>
          <p:cNvPr id="7" name="Google Shape;85;p38">
            <a:extLst>
              <a:ext uri="{FF2B5EF4-FFF2-40B4-BE49-F238E27FC236}">
                <a16:creationId xmlns:a16="http://schemas.microsoft.com/office/drawing/2014/main" id="{08F6AAFD-3A86-2452-087C-7BB0225D6769}"/>
              </a:ext>
            </a:extLst>
          </p:cNvPr>
          <p:cNvSpPr txBox="1">
            <a:spLocks noGrp="1"/>
          </p:cNvSpPr>
          <p:nvPr>
            <p:ph type="body" idx="10"/>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rgbClr val="22366A"/>
              </a:buClr>
              <a:buSzPts val="2800"/>
              <a:buNone/>
              <a:defRPr sz="2400" b="1" i="1">
                <a:solidFill>
                  <a:schemeClr val="bg2"/>
                </a:solidFill>
                <a:latin typeface="Public Sans"/>
                <a:ea typeface="Public Sans"/>
                <a:cs typeface="Public Sans"/>
                <a:sym typeface="Public Sans"/>
              </a:defRPr>
            </a:lvl1pPr>
            <a:lvl2pPr marL="914400" lvl="1"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2pPr>
            <a:lvl3pPr marL="1371600" lvl="2"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3pPr>
            <a:lvl4pPr marL="1828800" lvl="3"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4pPr>
            <a:lvl5pPr marL="2286000" lvl="4"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8" name="Google Shape;35;p33">
            <a:extLst>
              <a:ext uri="{FF2B5EF4-FFF2-40B4-BE49-F238E27FC236}">
                <a16:creationId xmlns:a16="http://schemas.microsoft.com/office/drawing/2014/main" id="{024BBF19-3A17-77C7-76CB-5062EA64329B}"/>
              </a:ext>
            </a:extLst>
          </p:cNvPr>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marL="914400" lvl="1"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marL="1371600" lvl="2"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marL="1828800" lvl="3"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marL="2286000" lvl="4"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121649621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reserve="1" userDrawn="1">
  <p:cSld name="Discussion">
    <p:spTree>
      <p:nvGrpSpPr>
        <p:cNvPr id="1" name="Shape 37"/>
        <p:cNvGrpSpPr/>
        <p:nvPr/>
      </p:nvGrpSpPr>
      <p:grpSpPr>
        <a:xfrm>
          <a:off x="0" y="0"/>
          <a:ext cx="0" cy="0"/>
          <a:chOff x="0" y="0"/>
          <a:chExt cx="0" cy="0"/>
        </a:xfrm>
      </p:grpSpPr>
      <p:pic>
        <p:nvPicPr>
          <p:cNvPr id="2" name="Google Shape;258;p47">
            <a:extLst>
              <a:ext uri="{FF2B5EF4-FFF2-40B4-BE49-F238E27FC236}">
                <a16:creationId xmlns:a16="http://schemas.microsoft.com/office/drawing/2014/main" id="{15717139-D233-0C9C-55E2-36B312C56396}"/>
              </a:ext>
            </a:extLst>
          </p:cNvPr>
          <p:cNvPicPr preferRelativeResize="0"/>
          <p:nvPr userDrawn="1"/>
        </p:nvPicPr>
        <p:blipFill rotWithShape="1">
          <a:blip r:embed="rId2">
            <a:alphaModFix amt="70000"/>
          </a:blip>
          <a:srcRect t="1816" b="12611"/>
          <a:stretch/>
        </p:blipFill>
        <p:spPr>
          <a:xfrm>
            <a:off x="0" y="-1"/>
            <a:ext cx="9144000" cy="5143501"/>
          </a:xfrm>
          <a:prstGeom prst="rect">
            <a:avLst/>
          </a:prstGeom>
          <a:noFill/>
          <a:ln>
            <a:noFill/>
          </a:ln>
        </p:spPr>
      </p:pic>
      <p:pic>
        <p:nvPicPr>
          <p:cNvPr id="3" name="Google Shape;259;p47" descr="Shape&#10;&#10;Description automatically generated with low confidence">
            <a:extLst>
              <a:ext uri="{FF2B5EF4-FFF2-40B4-BE49-F238E27FC236}">
                <a16:creationId xmlns:a16="http://schemas.microsoft.com/office/drawing/2014/main" id="{742F4AE2-75FD-A2B6-45A5-725B58CE788A}"/>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sp>
        <p:nvSpPr>
          <p:cNvPr id="4" name="Google Shape;260;p47">
            <a:extLst>
              <a:ext uri="{FF2B5EF4-FFF2-40B4-BE49-F238E27FC236}">
                <a16:creationId xmlns:a16="http://schemas.microsoft.com/office/drawing/2014/main" id="{3CD1D9EA-30DE-309E-D481-79E14A04C686}"/>
              </a:ext>
            </a:extLst>
          </p:cNvPr>
          <p:cNvSpPr/>
          <p:nvPr userDrawn="1"/>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7" name="Google Shape;85;p38">
            <a:extLst>
              <a:ext uri="{FF2B5EF4-FFF2-40B4-BE49-F238E27FC236}">
                <a16:creationId xmlns:a16="http://schemas.microsoft.com/office/drawing/2014/main" id="{69C2A7E5-5ACD-D923-99B4-DD697D3F4564}"/>
              </a:ext>
            </a:extLst>
          </p:cNvPr>
          <p:cNvSpPr txBox="1">
            <a:spLocks noGrp="1"/>
          </p:cNvSpPr>
          <p:nvPr>
            <p:ph type="body" idx="10" hasCustomPrompt="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rgbClr val="22366A"/>
              </a:buClr>
              <a:buSzPts val="2800"/>
              <a:buNone/>
              <a:defRPr sz="2000" b="1" i="1">
                <a:solidFill>
                  <a:schemeClr val="bg2"/>
                </a:solidFill>
                <a:latin typeface="Public Sans"/>
                <a:ea typeface="Public Sans"/>
                <a:cs typeface="Public Sans"/>
                <a:sym typeface="Public Sans"/>
              </a:defRPr>
            </a:lvl1pPr>
            <a:lvl2pPr marL="914400" lvl="1"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2pPr>
            <a:lvl3pPr marL="1371600" lvl="2"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3pPr>
            <a:lvl4pPr marL="1828800" lvl="3"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4pPr>
            <a:lvl5pPr marL="2286000" lvl="4"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Discussion</a:t>
            </a:r>
            <a:endParaRPr dirty="0"/>
          </a:p>
        </p:txBody>
      </p:sp>
      <p:sp>
        <p:nvSpPr>
          <p:cNvPr id="8" name="Google Shape;35;p33">
            <a:extLst>
              <a:ext uri="{FF2B5EF4-FFF2-40B4-BE49-F238E27FC236}">
                <a16:creationId xmlns:a16="http://schemas.microsoft.com/office/drawing/2014/main" id="{96894DA1-DBC4-5D04-2B33-71CE6C4048B4}"/>
              </a:ext>
            </a:extLst>
          </p:cNvPr>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marL="914400" lvl="1"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marL="1371600" lvl="2"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marL="1828800" lvl="3"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marL="2286000" lvl="4"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52237172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reserve="1" userDrawn="1">
  <p:cSld name="Discussion slide">
    <p:spTree>
      <p:nvGrpSpPr>
        <p:cNvPr id="1" name="Shape 37"/>
        <p:cNvGrpSpPr/>
        <p:nvPr/>
      </p:nvGrpSpPr>
      <p:grpSpPr>
        <a:xfrm>
          <a:off x="0" y="0"/>
          <a:ext cx="0" cy="0"/>
          <a:chOff x="0" y="0"/>
          <a:chExt cx="0" cy="0"/>
        </a:xfrm>
      </p:grpSpPr>
      <p:grpSp>
        <p:nvGrpSpPr>
          <p:cNvPr id="2" name="Google Shape;264;p48">
            <a:extLst>
              <a:ext uri="{FF2B5EF4-FFF2-40B4-BE49-F238E27FC236}">
                <a16:creationId xmlns:a16="http://schemas.microsoft.com/office/drawing/2014/main" id="{4B82ADCC-F9ED-BE0C-AB2F-27DA1B586DD0}"/>
              </a:ext>
            </a:extLst>
          </p:cNvPr>
          <p:cNvGrpSpPr/>
          <p:nvPr userDrawn="1"/>
        </p:nvGrpSpPr>
        <p:grpSpPr>
          <a:xfrm>
            <a:off x="-3149" y="1"/>
            <a:ext cx="9147149" cy="5143500"/>
            <a:chOff x="-3149" y="1"/>
            <a:chExt cx="9147149" cy="5143500"/>
          </a:xfrm>
        </p:grpSpPr>
        <p:pic>
          <p:nvPicPr>
            <p:cNvPr id="3" name="Google Shape;265;p48">
              <a:extLst>
                <a:ext uri="{FF2B5EF4-FFF2-40B4-BE49-F238E27FC236}">
                  <a16:creationId xmlns:a16="http://schemas.microsoft.com/office/drawing/2014/main" id="{DA0D563A-843F-1548-5085-0C0710AEE501}"/>
                </a:ext>
              </a:extLst>
            </p:cNvPr>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4" name="Google Shape;266;p48">
              <a:extLst>
                <a:ext uri="{FF2B5EF4-FFF2-40B4-BE49-F238E27FC236}">
                  <a16:creationId xmlns:a16="http://schemas.microsoft.com/office/drawing/2014/main" id="{B5CB19AC-0C4B-5EB0-1480-D0740FA0357B}"/>
                </a:ext>
              </a:extLst>
            </p:cNvPr>
            <p:cNvSpPr/>
            <p:nvPr/>
          </p:nvSpPr>
          <p:spPr>
            <a:xfrm>
              <a:off x="-938" y="2804160"/>
              <a:ext cx="9144938" cy="2339340"/>
            </a:xfrm>
            <a:prstGeom prst="rect">
              <a:avLst/>
            </a:prstGeom>
            <a:solidFill>
              <a:schemeClr val="bg2">
                <a:alpha val="7529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5" name="Picture 4" descr="Shape&#10;&#10;Description automatically generated with low confidence">
            <a:extLst>
              <a:ext uri="{FF2B5EF4-FFF2-40B4-BE49-F238E27FC236}">
                <a16:creationId xmlns:a16="http://schemas.microsoft.com/office/drawing/2014/main" id="{686E25AF-74FD-CB78-67B1-4C8C01640B4A}"/>
              </a:ext>
            </a:extLst>
          </p:cNvPr>
          <p:cNvPicPr>
            <a:picLocks noChangeAspect="1"/>
          </p:cNvPicPr>
          <p:nvPr userDrawn="1"/>
        </p:nvPicPr>
        <p:blipFill>
          <a:blip r:embed="rId3"/>
          <a:stretch>
            <a:fillRect/>
          </a:stretch>
        </p:blipFill>
        <p:spPr>
          <a:xfrm>
            <a:off x="0" y="0"/>
            <a:ext cx="9144000" cy="5143500"/>
          </a:xfrm>
          <a:prstGeom prst="rect">
            <a:avLst/>
          </a:prstGeom>
        </p:spPr>
      </p:pic>
      <p:grpSp>
        <p:nvGrpSpPr>
          <p:cNvPr id="6" name="Google Shape;268;p48">
            <a:extLst>
              <a:ext uri="{FF2B5EF4-FFF2-40B4-BE49-F238E27FC236}">
                <a16:creationId xmlns:a16="http://schemas.microsoft.com/office/drawing/2014/main" id="{D98DD9D4-D1AC-3FDF-27DC-C87F7387CA99}"/>
              </a:ext>
            </a:extLst>
          </p:cNvPr>
          <p:cNvGrpSpPr/>
          <p:nvPr userDrawn="1"/>
        </p:nvGrpSpPr>
        <p:grpSpPr>
          <a:xfrm>
            <a:off x="2349390" y="1908808"/>
            <a:ext cx="4506182" cy="1790703"/>
            <a:chOff x="2560319" y="1790699"/>
            <a:chExt cx="4084321" cy="1623060"/>
          </a:xfrm>
        </p:grpSpPr>
        <p:sp>
          <p:nvSpPr>
            <p:cNvPr id="7" name="Google Shape;269;p48">
              <a:extLst>
                <a:ext uri="{FF2B5EF4-FFF2-40B4-BE49-F238E27FC236}">
                  <a16:creationId xmlns:a16="http://schemas.microsoft.com/office/drawing/2014/main" id="{760458D3-2C38-CFA2-8487-A07AF1D5D5C0}"/>
                </a:ext>
              </a:extLst>
            </p:cNvPr>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8" name="Google Shape;270;p48">
              <a:extLst>
                <a:ext uri="{FF2B5EF4-FFF2-40B4-BE49-F238E27FC236}">
                  <a16:creationId xmlns:a16="http://schemas.microsoft.com/office/drawing/2014/main" id="{F4A127D8-EA03-C102-6702-782D834DD533}"/>
                </a:ext>
              </a:extLst>
            </p:cNvPr>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1" name="Google Shape;85;p38">
            <a:extLst>
              <a:ext uri="{FF2B5EF4-FFF2-40B4-BE49-F238E27FC236}">
                <a16:creationId xmlns:a16="http://schemas.microsoft.com/office/drawing/2014/main" id="{84FB85B8-C25F-01ED-32F4-DFA5D4EAB811}"/>
              </a:ext>
            </a:extLst>
          </p:cNvPr>
          <p:cNvSpPr txBox="1">
            <a:spLocks noGrp="1"/>
          </p:cNvSpPr>
          <p:nvPr>
            <p:ph type="body" idx="10" hasCustomPrompt="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rgbClr val="22366A"/>
              </a:buClr>
              <a:buSzPts val="2800"/>
              <a:buNone/>
              <a:defRPr sz="2000" b="1" i="1">
                <a:solidFill>
                  <a:schemeClr val="bg2"/>
                </a:solidFill>
                <a:latin typeface="Public Sans"/>
                <a:ea typeface="Public Sans"/>
                <a:cs typeface="Public Sans"/>
                <a:sym typeface="Public Sans"/>
              </a:defRPr>
            </a:lvl1pPr>
            <a:lvl2pPr marL="914400" lvl="1"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2pPr>
            <a:lvl3pPr marL="1371600" lvl="2"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3pPr>
            <a:lvl4pPr marL="1828800" lvl="3"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4pPr>
            <a:lvl5pPr marL="2286000" lvl="4"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Discussion</a:t>
            </a:r>
            <a:endParaRPr dirty="0"/>
          </a:p>
        </p:txBody>
      </p:sp>
      <p:sp>
        <p:nvSpPr>
          <p:cNvPr id="12" name="Google Shape;35;p33">
            <a:extLst>
              <a:ext uri="{FF2B5EF4-FFF2-40B4-BE49-F238E27FC236}">
                <a16:creationId xmlns:a16="http://schemas.microsoft.com/office/drawing/2014/main" id="{29C4FABB-8CE0-6336-975C-D593953CF1C5}"/>
              </a:ext>
            </a:extLst>
          </p:cNvPr>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marL="914400" lvl="1"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marL="1371600" lvl="2"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marL="1828800" lvl="3"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marL="2286000" lvl="4"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5791206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12" name="Google Shape;13;p29" descr="Shape&#10;&#10;Description automatically generated with low confidence">
            <a:extLst>
              <a:ext uri="{FF2B5EF4-FFF2-40B4-BE49-F238E27FC236}">
                <a16:creationId xmlns:a16="http://schemas.microsoft.com/office/drawing/2014/main" id="{72976592-5659-C082-5849-BE18B5438F71}"/>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9" name="Google Shape;41;p34">
            <a:extLst>
              <a:ext uri="{FF2B5EF4-FFF2-40B4-BE49-F238E27FC236}">
                <a16:creationId xmlns:a16="http://schemas.microsoft.com/office/drawing/2014/main" id="{D1FE2535-0653-3F7E-2B71-FBF2635E8BB0}"/>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 name="Google Shape;43;p34">
            <a:extLst>
              <a:ext uri="{FF2B5EF4-FFF2-40B4-BE49-F238E27FC236}">
                <a16:creationId xmlns:a16="http://schemas.microsoft.com/office/drawing/2014/main" id="{7C53CBF5-5F17-612D-4667-AA642316D4ED}"/>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 name="Google Shape;42;p34">
            <a:extLst>
              <a:ext uri="{FF2B5EF4-FFF2-40B4-BE49-F238E27FC236}">
                <a16:creationId xmlns:a16="http://schemas.microsoft.com/office/drawing/2014/main" id="{0CC2B338-2FDD-3696-8BA5-FB3832A7A2BC}"/>
              </a:ext>
            </a:extLst>
          </p:cNvPr>
          <p:cNvSpPr txBox="1">
            <a:spLocks noGrp="1"/>
          </p:cNvSpPr>
          <p:nvPr>
            <p:ph type="body" idx="10"/>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233296197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reserve="1" userDrawn="1">
  <p:cSld name="Discussion 3">
    <p:spTree>
      <p:nvGrpSpPr>
        <p:cNvPr id="1" name="Shape 37"/>
        <p:cNvGrpSpPr/>
        <p:nvPr/>
      </p:nvGrpSpPr>
      <p:grpSpPr>
        <a:xfrm>
          <a:off x="0" y="0"/>
          <a:ext cx="0" cy="0"/>
          <a:chOff x="0" y="0"/>
          <a:chExt cx="0" cy="0"/>
        </a:xfrm>
      </p:grpSpPr>
      <p:grpSp>
        <p:nvGrpSpPr>
          <p:cNvPr id="2" name="Google Shape;264;p48">
            <a:extLst>
              <a:ext uri="{FF2B5EF4-FFF2-40B4-BE49-F238E27FC236}">
                <a16:creationId xmlns:a16="http://schemas.microsoft.com/office/drawing/2014/main" id="{4B82ADCC-F9ED-BE0C-AB2F-27DA1B586DD0}"/>
              </a:ext>
            </a:extLst>
          </p:cNvPr>
          <p:cNvGrpSpPr/>
          <p:nvPr userDrawn="1"/>
        </p:nvGrpSpPr>
        <p:grpSpPr>
          <a:xfrm>
            <a:off x="-3149" y="1"/>
            <a:ext cx="9147149" cy="5143500"/>
            <a:chOff x="-3149" y="1"/>
            <a:chExt cx="9147149" cy="5143500"/>
          </a:xfrm>
        </p:grpSpPr>
        <p:pic>
          <p:nvPicPr>
            <p:cNvPr id="3" name="Google Shape;265;p48">
              <a:extLst>
                <a:ext uri="{FF2B5EF4-FFF2-40B4-BE49-F238E27FC236}">
                  <a16:creationId xmlns:a16="http://schemas.microsoft.com/office/drawing/2014/main" id="{DA0D563A-843F-1548-5085-0C0710AEE501}"/>
                </a:ext>
              </a:extLst>
            </p:cNvPr>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4" name="Google Shape;266;p48">
              <a:extLst>
                <a:ext uri="{FF2B5EF4-FFF2-40B4-BE49-F238E27FC236}">
                  <a16:creationId xmlns:a16="http://schemas.microsoft.com/office/drawing/2014/main" id="{B5CB19AC-0C4B-5EB0-1480-D0740FA0357B}"/>
                </a:ext>
              </a:extLst>
            </p:cNvPr>
            <p:cNvSpPr/>
            <p:nvPr/>
          </p:nvSpPr>
          <p:spPr>
            <a:xfrm>
              <a:off x="-938" y="2804160"/>
              <a:ext cx="9144938" cy="2339340"/>
            </a:xfrm>
            <a:prstGeom prst="rect">
              <a:avLst/>
            </a:prstGeom>
            <a:solidFill>
              <a:schemeClr val="accent1">
                <a:alpha val="7529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9" name="Picture 8" descr="Shape&#10;&#10;Description automatically generated with low confidence">
            <a:extLst>
              <a:ext uri="{FF2B5EF4-FFF2-40B4-BE49-F238E27FC236}">
                <a16:creationId xmlns:a16="http://schemas.microsoft.com/office/drawing/2014/main" id="{5DF8806C-0A3A-2F21-5D74-6FF39F8B5F69}"/>
              </a:ext>
            </a:extLst>
          </p:cNvPr>
          <p:cNvPicPr>
            <a:picLocks noChangeAspect="1"/>
          </p:cNvPicPr>
          <p:nvPr userDrawn="1"/>
        </p:nvPicPr>
        <p:blipFill>
          <a:blip r:embed="rId3"/>
          <a:stretch>
            <a:fillRect/>
          </a:stretch>
        </p:blipFill>
        <p:spPr>
          <a:xfrm>
            <a:off x="0" y="0"/>
            <a:ext cx="9144000" cy="5143500"/>
          </a:xfrm>
          <a:prstGeom prst="rect">
            <a:avLst/>
          </a:prstGeom>
        </p:spPr>
      </p:pic>
      <p:grpSp>
        <p:nvGrpSpPr>
          <p:cNvPr id="6" name="Google Shape;268;p48">
            <a:extLst>
              <a:ext uri="{FF2B5EF4-FFF2-40B4-BE49-F238E27FC236}">
                <a16:creationId xmlns:a16="http://schemas.microsoft.com/office/drawing/2014/main" id="{D98DD9D4-D1AC-3FDF-27DC-C87F7387CA99}"/>
              </a:ext>
            </a:extLst>
          </p:cNvPr>
          <p:cNvGrpSpPr/>
          <p:nvPr userDrawn="1"/>
        </p:nvGrpSpPr>
        <p:grpSpPr>
          <a:xfrm>
            <a:off x="2349390" y="1908808"/>
            <a:ext cx="4506182" cy="1790703"/>
            <a:chOff x="2560319" y="1790699"/>
            <a:chExt cx="4084321" cy="1623060"/>
          </a:xfrm>
        </p:grpSpPr>
        <p:sp>
          <p:nvSpPr>
            <p:cNvPr id="7" name="Google Shape;269;p48">
              <a:extLst>
                <a:ext uri="{FF2B5EF4-FFF2-40B4-BE49-F238E27FC236}">
                  <a16:creationId xmlns:a16="http://schemas.microsoft.com/office/drawing/2014/main" id="{760458D3-2C38-CFA2-8487-A07AF1D5D5C0}"/>
                </a:ext>
              </a:extLst>
            </p:cNvPr>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8" name="Google Shape;270;p48">
              <a:extLst>
                <a:ext uri="{FF2B5EF4-FFF2-40B4-BE49-F238E27FC236}">
                  <a16:creationId xmlns:a16="http://schemas.microsoft.com/office/drawing/2014/main" id="{F4A127D8-EA03-C102-6702-782D834DD533}"/>
                </a:ext>
              </a:extLst>
            </p:cNvPr>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1" name="Google Shape;85;p38">
            <a:extLst>
              <a:ext uri="{FF2B5EF4-FFF2-40B4-BE49-F238E27FC236}">
                <a16:creationId xmlns:a16="http://schemas.microsoft.com/office/drawing/2014/main" id="{84FB85B8-C25F-01ED-32F4-DFA5D4EAB811}"/>
              </a:ext>
            </a:extLst>
          </p:cNvPr>
          <p:cNvSpPr txBox="1">
            <a:spLocks noGrp="1"/>
          </p:cNvSpPr>
          <p:nvPr>
            <p:ph type="body" idx="10" hasCustomPrompt="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rgbClr val="22366A"/>
              </a:buClr>
              <a:buSzPts val="2800"/>
              <a:buNone/>
              <a:defRPr sz="2000" b="1" i="1">
                <a:solidFill>
                  <a:schemeClr val="accent1"/>
                </a:solidFill>
                <a:latin typeface="Public Sans"/>
                <a:ea typeface="Public Sans"/>
                <a:cs typeface="Public Sans"/>
                <a:sym typeface="Public Sans"/>
              </a:defRPr>
            </a:lvl1pPr>
            <a:lvl2pPr marL="914400" lvl="1"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2pPr>
            <a:lvl3pPr marL="1371600" lvl="2"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3pPr>
            <a:lvl4pPr marL="1828800" lvl="3"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4pPr>
            <a:lvl5pPr marL="2286000" lvl="4"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Discussion</a:t>
            </a:r>
            <a:endParaRPr dirty="0"/>
          </a:p>
        </p:txBody>
      </p:sp>
      <p:sp>
        <p:nvSpPr>
          <p:cNvPr id="12" name="Google Shape;35;p33">
            <a:extLst>
              <a:ext uri="{FF2B5EF4-FFF2-40B4-BE49-F238E27FC236}">
                <a16:creationId xmlns:a16="http://schemas.microsoft.com/office/drawing/2014/main" id="{29C4FABB-8CE0-6336-975C-D593953CF1C5}"/>
              </a:ext>
            </a:extLst>
          </p:cNvPr>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marL="914400" lvl="1"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marL="1371600" lvl="2"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marL="1828800" lvl="3"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marL="2286000" lvl="4"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167774857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3" name="Google Shape;275;p49">
            <a:extLst>
              <a:ext uri="{FF2B5EF4-FFF2-40B4-BE49-F238E27FC236}">
                <a16:creationId xmlns:a16="http://schemas.microsoft.com/office/drawing/2014/main" id="{B0D57292-85FA-97E5-B029-4913EB3A42D7}"/>
              </a:ext>
            </a:extLst>
          </p:cNvPr>
          <p:cNvSpPr/>
          <p:nvPr userDrawn="1"/>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pic>
        <p:nvPicPr>
          <p:cNvPr id="2" name="Picture 1" descr="Shape&#10;&#10;Description automatically generated with low confidence">
            <a:extLst>
              <a:ext uri="{FF2B5EF4-FFF2-40B4-BE49-F238E27FC236}">
                <a16:creationId xmlns:a16="http://schemas.microsoft.com/office/drawing/2014/main" id="{5CC240E2-127C-89F3-F813-C808F37EF962}"/>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7" name="Google Shape;77;p37">
            <a:extLst>
              <a:ext uri="{FF2B5EF4-FFF2-40B4-BE49-F238E27FC236}">
                <a16:creationId xmlns:a16="http://schemas.microsoft.com/office/drawing/2014/main" id="{A884E1E6-A8A4-47F1-DD99-23DB7014566F}"/>
              </a:ext>
            </a:extLst>
          </p:cNvPr>
          <p:cNvSpPr>
            <a:spLocks noGrp="1"/>
          </p:cNvSpPr>
          <p:nvPr>
            <p:ph type="pic" idx="2"/>
          </p:nvPr>
        </p:nvSpPr>
        <p:spPr>
          <a:xfrm>
            <a:off x="-1" y="0"/>
            <a:ext cx="4690335" cy="5139879"/>
          </a:xfrm>
          <a:prstGeom prst="rect">
            <a:avLst/>
          </a:prstGeom>
          <a:noFill/>
          <a:ln>
            <a:noFill/>
          </a:ln>
        </p:spPr>
        <p:txBody>
          <a:bodyPr anchor="ctr"/>
          <a:lstStyle>
            <a:lvl1pPr algn="ctr">
              <a:defRPr sz="2400" b="1" i="1">
                <a:latin typeface="Public Sans" pitchFamily="2" charset="77"/>
              </a:defRPr>
            </a:lvl1pPr>
          </a:lstStyle>
          <a:p>
            <a:endParaRPr lang="en-US" dirty="0"/>
          </a:p>
        </p:txBody>
      </p:sp>
      <p:sp>
        <p:nvSpPr>
          <p:cNvPr id="4" name="Google Shape;277;p49">
            <a:extLst>
              <a:ext uri="{FF2B5EF4-FFF2-40B4-BE49-F238E27FC236}">
                <a16:creationId xmlns:a16="http://schemas.microsoft.com/office/drawing/2014/main" id="{5ABDB225-479E-0539-4DD6-04536E8BB764}"/>
              </a:ext>
            </a:extLst>
          </p:cNvPr>
          <p:cNvSpPr/>
          <p:nvPr userDrawn="1"/>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5" name="Google Shape;42;p34">
            <a:extLst>
              <a:ext uri="{FF2B5EF4-FFF2-40B4-BE49-F238E27FC236}">
                <a16:creationId xmlns:a16="http://schemas.microsoft.com/office/drawing/2014/main" id="{2B1E34C8-DA95-3949-979A-6389C9C6D924}"/>
              </a:ext>
            </a:extLst>
          </p:cNvPr>
          <p:cNvSpPr txBox="1">
            <a:spLocks noGrp="1"/>
          </p:cNvSpPr>
          <p:nvPr>
            <p:ph type="body" idx="10"/>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bg1"/>
              </a:buClr>
              <a:buSzPts val="1400"/>
              <a:buFont typeface="Wingdings" pitchFamily="2" charset="2"/>
              <a:buChar char="§"/>
              <a:defRPr sz="1400">
                <a:solidFill>
                  <a:schemeClr val="bg1"/>
                </a:solidFill>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50;p35">
            <a:extLst>
              <a:ext uri="{FF2B5EF4-FFF2-40B4-BE49-F238E27FC236}">
                <a16:creationId xmlns:a16="http://schemas.microsoft.com/office/drawing/2014/main" id="{440CE752-D454-97A3-09C3-1844081E9CDD}"/>
              </a:ext>
            </a:extLst>
          </p:cNvPr>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323722001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3" name="Google Shape;275;p49">
            <a:extLst>
              <a:ext uri="{FF2B5EF4-FFF2-40B4-BE49-F238E27FC236}">
                <a16:creationId xmlns:a16="http://schemas.microsoft.com/office/drawing/2014/main" id="{B0D57292-85FA-97E5-B029-4913EB3A42D7}"/>
              </a:ext>
            </a:extLst>
          </p:cNvPr>
          <p:cNvSpPr/>
          <p:nvPr userDrawn="1"/>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pic>
        <p:nvPicPr>
          <p:cNvPr id="2" name="Picture 1" descr="Shape&#10;&#10;Description automatically generated with low confidence">
            <a:extLst>
              <a:ext uri="{FF2B5EF4-FFF2-40B4-BE49-F238E27FC236}">
                <a16:creationId xmlns:a16="http://schemas.microsoft.com/office/drawing/2014/main" id="{F6147C59-3DA1-A08E-23DD-43FD8A08949C}"/>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7" name="Google Shape;77;p37">
            <a:extLst>
              <a:ext uri="{FF2B5EF4-FFF2-40B4-BE49-F238E27FC236}">
                <a16:creationId xmlns:a16="http://schemas.microsoft.com/office/drawing/2014/main" id="{A884E1E6-A8A4-47F1-DD99-23DB7014566F}"/>
              </a:ext>
            </a:extLst>
          </p:cNvPr>
          <p:cNvSpPr>
            <a:spLocks noGrp="1"/>
          </p:cNvSpPr>
          <p:nvPr>
            <p:ph type="pic" idx="2"/>
          </p:nvPr>
        </p:nvSpPr>
        <p:spPr>
          <a:xfrm>
            <a:off x="-1" y="0"/>
            <a:ext cx="4690335" cy="5139879"/>
          </a:xfrm>
          <a:prstGeom prst="rect">
            <a:avLst/>
          </a:prstGeom>
          <a:noFill/>
          <a:ln>
            <a:noFill/>
          </a:ln>
        </p:spPr>
        <p:txBody>
          <a:bodyPr anchor="ctr"/>
          <a:lstStyle>
            <a:lvl1pPr algn="ctr">
              <a:defRPr sz="2400" b="1" i="1">
                <a:latin typeface="Public Sans" pitchFamily="2" charset="77"/>
              </a:defRPr>
            </a:lvl1pPr>
          </a:lstStyle>
          <a:p>
            <a:endParaRPr lang="en-US" dirty="0"/>
          </a:p>
        </p:txBody>
      </p:sp>
      <p:sp>
        <p:nvSpPr>
          <p:cNvPr id="4" name="Google Shape;277;p49">
            <a:extLst>
              <a:ext uri="{FF2B5EF4-FFF2-40B4-BE49-F238E27FC236}">
                <a16:creationId xmlns:a16="http://schemas.microsoft.com/office/drawing/2014/main" id="{5ABDB225-479E-0539-4DD6-04536E8BB764}"/>
              </a:ext>
            </a:extLst>
          </p:cNvPr>
          <p:cNvSpPr/>
          <p:nvPr userDrawn="1"/>
        </p:nvSpPr>
        <p:spPr>
          <a:xfrm>
            <a:off x="4548336" y="420700"/>
            <a:ext cx="4595664" cy="428172"/>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5" name="Google Shape;42;p34">
            <a:extLst>
              <a:ext uri="{FF2B5EF4-FFF2-40B4-BE49-F238E27FC236}">
                <a16:creationId xmlns:a16="http://schemas.microsoft.com/office/drawing/2014/main" id="{2B1E34C8-DA95-3949-979A-6389C9C6D924}"/>
              </a:ext>
            </a:extLst>
          </p:cNvPr>
          <p:cNvSpPr txBox="1">
            <a:spLocks noGrp="1"/>
          </p:cNvSpPr>
          <p:nvPr>
            <p:ph type="body" idx="10"/>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bg1"/>
              </a:buClr>
              <a:buSzPts val="1400"/>
              <a:buFont typeface="Wingdings" pitchFamily="2" charset="2"/>
              <a:buChar char="§"/>
              <a:defRPr sz="1400">
                <a:solidFill>
                  <a:schemeClr val="bg1"/>
                </a:solidFill>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50;p35">
            <a:extLst>
              <a:ext uri="{FF2B5EF4-FFF2-40B4-BE49-F238E27FC236}">
                <a16:creationId xmlns:a16="http://schemas.microsoft.com/office/drawing/2014/main" id="{440CE752-D454-97A3-09C3-1844081E9CDD}"/>
              </a:ext>
            </a:extLst>
          </p:cNvPr>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387470560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3" name="Google Shape;275;p49">
            <a:extLst>
              <a:ext uri="{FF2B5EF4-FFF2-40B4-BE49-F238E27FC236}">
                <a16:creationId xmlns:a16="http://schemas.microsoft.com/office/drawing/2014/main" id="{B0D57292-85FA-97E5-B029-4913EB3A42D7}"/>
              </a:ext>
            </a:extLst>
          </p:cNvPr>
          <p:cNvSpPr/>
          <p:nvPr userDrawn="1"/>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pic>
        <p:nvPicPr>
          <p:cNvPr id="5" name="Picture 4" descr="Shape&#10;&#10;Description automatically generated with low confidence">
            <a:extLst>
              <a:ext uri="{FF2B5EF4-FFF2-40B4-BE49-F238E27FC236}">
                <a16:creationId xmlns:a16="http://schemas.microsoft.com/office/drawing/2014/main" id="{2DA73D5B-60A8-49A0-75E2-BAD246184BEC}"/>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7" name="Google Shape;77;p37">
            <a:extLst>
              <a:ext uri="{FF2B5EF4-FFF2-40B4-BE49-F238E27FC236}">
                <a16:creationId xmlns:a16="http://schemas.microsoft.com/office/drawing/2014/main" id="{A884E1E6-A8A4-47F1-DD99-23DB7014566F}"/>
              </a:ext>
            </a:extLst>
          </p:cNvPr>
          <p:cNvSpPr>
            <a:spLocks noGrp="1"/>
          </p:cNvSpPr>
          <p:nvPr>
            <p:ph type="pic" idx="2"/>
          </p:nvPr>
        </p:nvSpPr>
        <p:spPr>
          <a:xfrm>
            <a:off x="-1" y="0"/>
            <a:ext cx="4690335" cy="5139879"/>
          </a:xfrm>
          <a:prstGeom prst="rect">
            <a:avLst/>
          </a:prstGeom>
          <a:noFill/>
          <a:ln>
            <a:noFill/>
          </a:ln>
        </p:spPr>
        <p:txBody>
          <a:bodyPr anchor="ctr"/>
          <a:lstStyle>
            <a:lvl1pPr algn="ctr">
              <a:defRPr sz="2400" b="1" i="1">
                <a:latin typeface="Public Sans" pitchFamily="2" charset="77"/>
              </a:defRPr>
            </a:lvl1pPr>
          </a:lstStyle>
          <a:p>
            <a:endParaRPr lang="en-US" dirty="0"/>
          </a:p>
        </p:txBody>
      </p:sp>
      <p:sp>
        <p:nvSpPr>
          <p:cNvPr id="4" name="Google Shape;277;p49">
            <a:extLst>
              <a:ext uri="{FF2B5EF4-FFF2-40B4-BE49-F238E27FC236}">
                <a16:creationId xmlns:a16="http://schemas.microsoft.com/office/drawing/2014/main" id="{5ABDB225-479E-0539-4DD6-04536E8BB764}"/>
              </a:ext>
            </a:extLst>
          </p:cNvPr>
          <p:cNvSpPr/>
          <p:nvPr userDrawn="1"/>
        </p:nvSpPr>
        <p:spPr>
          <a:xfrm>
            <a:off x="4548336" y="420700"/>
            <a:ext cx="4595664" cy="428172"/>
          </a:xfrm>
          <a:prstGeom prst="rect">
            <a:avLst/>
          </a:prstGeom>
          <a:solidFill>
            <a:schemeClr val="tx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5" name="Google Shape;42;p34">
            <a:extLst>
              <a:ext uri="{FF2B5EF4-FFF2-40B4-BE49-F238E27FC236}">
                <a16:creationId xmlns:a16="http://schemas.microsoft.com/office/drawing/2014/main" id="{2B1E34C8-DA95-3949-979A-6389C9C6D924}"/>
              </a:ext>
            </a:extLst>
          </p:cNvPr>
          <p:cNvSpPr txBox="1">
            <a:spLocks noGrp="1"/>
          </p:cNvSpPr>
          <p:nvPr>
            <p:ph type="body" idx="10"/>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bg1"/>
              </a:buClr>
              <a:buSzPts val="1400"/>
              <a:buFont typeface="Wingdings" pitchFamily="2" charset="2"/>
              <a:buChar char="§"/>
              <a:defRPr sz="1400">
                <a:solidFill>
                  <a:schemeClr val="bg1"/>
                </a:solidFill>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50;p35">
            <a:extLst>
              <a:ext uri="{FF2B5EF4-FFF2-40B4-BE49-F238E27FC236}">
                <a16:creationId xmlns:a16="http://schemas.microsoft.com/office/drawing/2014/main" id="{440CE752-D454-97A3-09C3-1844081E9CDD}"/>
              </a:ext>
            </a:extLst>
          </p:cNvPr>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12542853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reserve="1" userDrawn="1">
  <p:cSld name="Guided activity">
    <p:spTree>
      <p:nvGrpSpPr>
        <p:cNvPr id="1" name="Shape 37"/>
        <p:cNvGrpSpPr/>
        <p:nvPr/>
      </p:nvGrpSpPr>
      <p:grpSpPr>
        <a:xfrm>
          <a:off x="0" y="0"/>
          <a:ext cx="0" cy="0"/>
          <a:chOff x="0" y="0"/>
          <a:chExt cx="0" cy="0"/>
        </a:xfrm>
      </p:grpSpPr>
      <p:sp>
        <p:nvSpPr>
          <p:cNvPr id="2" name="Google Shape;303;p52">
            <a:extLst>
              <a:ext uri="{FF2B5EF4-FFF2-40B4-BE49-F238E27FC236}">
                <a16:creationId xmlns:a16="http://schemas.microsoft.com/office/drawing/2014/main" id="{08CED04C-2F50-6BF6-7183-1656843C233E}"/>
              </a:ext>
            </a:extLst>
          </p:cNvPr>
          <p:cNvSpPr/>
          <p:nvPr userDrawn="1"/>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1" i="0" u="none" strike="noStrike" cap="none">
              <a:solidFill>
                <a:schemeClr val="lt1"/>
              </a:solidFill>
              <a:latin typeface="Public Sans"/>
              <a:ea typeface="Public Sans"/>
              <a:cs typeface="Public Sans"/>
              <a:sym typeface="Public Sans"/>
            </a:endParaRPr>
          </a:p>
        </p:txBody>
      </p:sp>
      <p:pic>
        <p:nvPicPr>
          <p:cNvPr id="3" name="Google Shape;304;p52" descr="Background pattern&#10;&#10;Description automatically generated">
            <a:extLst>
              <a:ext uri="{FF2B5EF4-FFF2-40B4-BE49-F238E27FC236}">
                <a16:creationId xmlns:a16="http://schemas.microsoft.com/office/drawing/2014/main" id="{2BD0D749-3EBE-7B25-A493-A7D9A2A98B0E}"/>
              </a:ext>
            </a:extLst>
          </p:cNvPr>
          <p:cNvPicPr preferRelativeResize="0"/>
          <p:nvPr userDrawn="1"/>
        </p:nvPicPr>
        <p:blipFill rotWithShape="1">
          <a:blip r:embed="rId2">
            <a:alphaModFix/>
          </a:blip>
          <a:srcRect l="20567" r="20566" b="45930"/>
          <a:stretch/>
        </p:blipFill>
        <p:spPr>
          <a:xfrm rot="5400000">
            <a:off x="5391150" y="1390650"/>
            <a:ext cx="5143500" cy="2362200"/>
          </a:xfrm>
          <a:prstGeom prst="rect">
            <a:avLst/>
          </a:prstGeom>
          <a:solidFill>
            <a:schemeClr val="bg2"/>
          </a:solidFill>
          <a:ln>
            <a:noFill/>
          </a:ln>
        </p:spPr>
      </p:pic>
      <p:pic>
        <p:nvPicPr>
          <p:cNvPr id="8" name="Picture 7" descr="Shape&#10;&#10;Description automatically generated with low confidence">
            <a:extLst>
              <a:ext uri="{FF2B5EF4-FFF2-40B4-BE49-F238E27FC236}">
                <a16:creationId xmlns:a16="http://schemas.microsoft.com/office/drawing/2014/main" id="{41732289-5D6D-88AF-CAC5-353896E85D8A}"/>
              </a:ext>
            </a:extLst>
          </p:cNvPr>
          <p:cNvPicPr>
            <a:picLocks noChangeAspect="1"/>
          </p:cNvPicPr>
          <p:nvPr userDrawn="1"/>
        </p:nvPicPr>
        <p:blipFill>
          <a:blip r:embed="rId3"/>
          <a:stretch>
            <a:fillRect/>
          </a:stretch>
        </p:blipFill>
        <p:spPr>
          <a:xfrm>
            <a:off x="0" y="0"/>
            <a:ext cx="9144000" cy="5143500"/>
          </a:xfrm>
          <a:prstGeom prst="rect">
            <a:avLst/>
          </a:prstGeom>
        </p:spPr>
      </p:pic>
      <p:cxnSp>
        <p:nvCxnSpPr>
          <p:cNvPr id="4" name="Google Shape;306;p52">
            <a:extLst>
              <a:ext uri="{FF2B5EF4-FFF2-40B4-BE49-F238E27FC236}">
                <a16:creationId xmlns:a16="http://schemas.microsoft.com/office/drawing/2014/main" id="{B7181682-D1EB-1A4D-C7DA-B8F6A540A98C}"/>
              </a:ext>
            </a:extLst>
          </p:cNvPr>
          <p:cNvCxnSpPr/>
          <p:nvPr userDrawn="1"/>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5" name="Google Shape;307;p52" descr="A picture containing indoor&#10;&#10;Description automatically generated">
            <a:extLst>
              <a:ext uri="{FF2B5EF4-FFF2-40B4-BE49-F238E27FC236}">
                <a16:creationId xmlns:a16="http://schemas.microsoft.com/office/drawing/2014/main" id="{C24102F5-8D33-3D54-BB1F-71E6EEF03958}"/>
              </a:ext>
            </a:extLst>
          </p:cNvPr>
          <p:cNvPicPr preferRelativeResize="0"/>
          <p:nvPr userDrawn="1"/>
        </p:nvPicPr>
        <p:blipFill rotWithShape="1">
          <a:blip r:embed="rId4">
            <a:alphaModFix/>
          </a:blip>
          <a:srcRect l="20443" r="22452"/>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7" name="Google Shape;309;p52">
            <a:extLst>
              <a:ext uri="{FF2B5EF4-FFF2-40B4-BE49-F238E27FC236}">
                <a16:creationId xmlns:a16="http://schemas.microsoft.com/office/drawing/2014/main" id="{09D6ED38-FA37-477B-AC6B-60A5D89430B7}"/>
              </a:ext>
            </a:extLst>
          </p:cNvPr>
          <p:cNvSpPr txBox="1">
            <a:spLocks noGrp="1"/>
          </p:cNvSpPr>
          <p:nvPr>
            <p:ph type="body" idx="2"/>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285750" lvl="0" indent="-285750" algn="l">
              <a:lnSpc>
                <a:spcPct val="100000"/>
              </a:lnSpc>
              <a:spcBef>
                <a:spcPts val="0"/>
              </a:spcBef>
              <a:spcAft>
                <a:spcPts val="0"/>
              </a:spcAft>
              <a:buClr>
                <a:schemeClr val="dk1"/>
              </a:buClr>
              <a:buSzPts val="1500"/>
              <a:buFont typeface="Wingdings" pitchFamily="2" charset="2"/>
              <a:buChar char="§"/>
              <a:defRPr sz="1500" b="0" i="1">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9" name="Google Shape;58;p36">
            <a:extLst>
              <a:ext uri="{FF2B5EF4-FFF2-40B4-BE49-F238E27FC236}">
                <a16:creationId xmlns:a16="http://schemas.microsoft.com/office/drawing/2014/main" id="{602E41B3-8EDE-84A9-FD6C-1782F76A7E45}"/>
              </a:ext>
            </a:extLst>
          </p:cNvPr>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2366A"/>
              </a:buClr>
              <a:buSzPts val="1800"/>
              <a:buFont typeface="Public Sans"/>
              <a:buNone/>
              <a:defRPr sz="28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240660612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1" name="Picture 20" descr="A picture containing graphical user interface&#10;&#10;Description automatically generated">
            <a:extLst>
              <a:ext uri="{FF2B5EF4-FFF2-40B4-BE49-F238E27FC236}">
                <a16:creationId xmlns:a16="http://schemas.microsoft.com/office/drawing/2014/main" id="{84639A83-9DBD-F7E5-03CB-346F835A0625}"/>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2" name="Picture 21" descr="Shape&#10;&#10;Description automatically generated with low confidence">
            <a:extLst>
              <a:ext uri="{FF2B5EF4-FFF2-40B4-BE49-F238E27FC236}">
                <a16:creationId xmlns:a16="http://schemas.microsoft.com/office/drawing/2014/main" id="{6ACE8347-6EB9-D2B9-9525-2908B2661C26}"/>
              </a:ext>
            </a:extLst>
          </p:cNvPr>
          <p:cNvPicPr>
            <a:picLocks noChangeAspect="1"/>
          </p:cNvPicPr>
          <p:nvPr userDrawn="1"/>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65080872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reserve="1" userDrawn="1">
  <p:cSld name="Thank you">
    <p:spTree>
      <p:nvGrpSpPr>
        <p:cNvPr id="1" name="Shape 37"/>
        <p:cNvGrpSpPr/>
        <p:nvPr/>
      </p:nvGrpSpPr>
      <p:grpSpPr>
        <a:xfrm>
          <a:off x="0" y="0"/>
          <a:ext cx="0" cy="0"/>
          <a:chOff x="0" y="0"/>
          <a:chExt cx="0" cy="0"/>
        </a:xfrm>
      </p:grpSpPr>
      <p:pic>
        <p:nvPicPr>
          <p:cNvPr id="2" name="Picture 1" descr="Graphical user interface, application&#10;&#10;Description automatically generated">
            <a:extLst>
              <a:ext uri="{FF2B5EF4-FFF2-40B4-BE49-F238E27FC236}">
                <a16:creationId xmlns:a16="http://schemas.microsoft.com/office/drawing/2014/main" id="{B67BA265-A1F4-42B7-006F-051260D253EB}"/>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3" name="Picture 2" descr="Shape&#10;&#10;Description automatically generated with low confidence">
            <a:extLst>
              <a:ext uri="{FF2B5EF4-FFF2-40B4-BE49-F238E27FC236}">
                <a16:creationId xmlns:a16="http://schemas.microsoft.com/office/drawing/2014/main" id="{43D14781-575E-A9F4-0B8D-ACE0750921B3}"/>
              </a:ext>
            </a:extLst>
          </p:cNvPr>
          <p:cNvPicPr>
            <a:picLocks noChangeAspect="1"/>
          </p:cNvPicPr>
          <p:nvPr userDrawn="1"/>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209026680"/>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userDrawn="1">
  <p:cSld name="Divider 3">
    <p:bg>
      <p:bgPr>
        <a:solidFill>
          <a:srgbClr val="FD892C"/>
        </a:solidFill>
        <a:effectLst/>
      </p:bgPr>
    </p:bg>
    <p:spTree>
      <p:nvGrpSpPr>
        <p:cNvPr id="1" name="Shape 58"/>
        <p:cNvGrpSpPr/>
        <p:nvPr/>
      </p:nvGrpSpPr>
      <p:grpSpPr>
        <a:xfrm>
          <a:off x="0" y="0"/>
          <a:ext cx="0" cy="0"/>
          <a:chOff x="0" y="0"/>
          <a:chExt cx="0" cy="0"/>
        </a:xfrm>
      </p:grpSpPr>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58"/>
        <p:cNvGrpSpPr/>
        <p:nvPr/>
      </p:nvGrpSpPr>
      <p:grpSpPr>
        <a:xfrm>
          <a:off x="0" y="0"/>
          <a:ext cx="0" cy="0"/>
          <a:chOff x="0" y="0"/>
          <a:chExt cx="0" cy="0"/>
        </a:xfrm>
      </p:grpSpPr>
      <p:pic>
        <p:nvPicPr>
          <p:cNvPr id="59" name="Google Shape;59;p2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0" name="Google Shape;60;p203"/>
          <p:cNvSpPr txBox="1">
            <a:spLocks noGrp="1"/>
          </p:cNvSpPr>
          <p:nvPr>
            <p:ph type="body" idx="1"/>
          </p:nvPr>
        </p:nvSpPr>
        <p:spPr>
          <a:xfrm>
            <a:off x="2926679" y="1747791"/>
            <a:ext cx="4582400" cy="52165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 name="Google Shape;61;p203"/>
          <p:cNvSpPr txBox="1">
            <a:spLocks noGrp="1"/>
          </p:cNvSpPr>
          <p:nvPr>
            <p:ph type="body" idx="2"/>
          </p:nvPr>
        </p:nvSpPr>
        <p:spPr>
          <a:xfrm>
            <a:off x="2926679" y="930045"/>
            <a:ext cx="4582400" cy="52165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 name="Google Shape;62;p20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 name="Google Shape;63;p20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2443298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12" name="Google Shape;13;p29" descr="Shape&#10;&#10;Description automatically generated with low confidence">
            <a:extLst>
              <a:ext uri="{FF2B5EF4-FFF2-40B4-BE49-F238E27FC236}">
                <a16:creationId xmlns:a16="http://schemas.microsoft.com/office/drawing/2014/main" id="{9C26D4D8-94A1-6FC0-FD6B-BA010687E8E8}"/>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9" name="Google Shape;41;p34">
            <a:extLst>
              <a:ext uri="{FF2B5EF4-FFF2-40B4-BE49-F238E27FC236}">
                <a16:creationId xmlns:a16="http://schemas.microsoft.com/office/drawing/2014/main" id="{D1FE2535-0653-3F7E-2B71-FBF2635E8BB0}"/>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 name="Google Shape;43;p34">
            <a:extLst>
              <a:ext uri="{FF2B5EF4-FFF2-40B4-BE49-F238E27FC236}">
                <a16:creationId xmlns:a16="http://schemas.microsoft.com/office/drawing/2014/main" id="{7C53CBF5-5F17-612D-4667-AA642316D4ED}"/>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 name="Google Shape;42;p34">
            <a:extLst>
              <a:ext uri="{FF2B5EF4-FFF2-40B4-BE49-F238E27FC236}">
                <a16:creationId xmlns:a16="http://schemas.microsoft.com/office/drawing/2014/main" id="{0CC2B338-2FDD-3696-8BA5-FB3832A7A2BC}"/>
              </a:ext>
            </a:extLst>
          </p:cNvPr>
          <p:cNvSpPr txBox="1">
            <a:spLocks noGrp="1"/>
          </p:cNvSpPr>
          <p:nvPr>
            <p:ph type="body" idx="10"/>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cxnSp>
        <p:nvCxnSpPr>
          <p:cNvPr id="2" name="Straight Connector 1">
            <a:extLst>
              <a:ext uri="{FF2B5EF4-FFF2-40B4-BE49-F238E27FC236}">
                <a16:creationId xmlns:a16="http://schemas.microsoft.com/office/drawing/2014/main" id="{384324E7-07C3-92CE-2154-F0B854ACCC6A}"/>
              </a:ext>
            </a:extLst>
          </p:cNvPr>
          <p:cNvCxnSpPr>
            <a:cxnSpLocks/>
          </p:cNvCxnSpPr>
          <p:nvPr userDrawn="1"/>
        </p:nvCxnSpPr>
        <p:spPr>
          <a:xfrm>
            <a:off x="0" y="4984696"/>
            <a:ext cx="91439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Application&#10;&#10;Description automatically generated with low confidence">
            <a:extLst>
              <a:ext uri="{FF2B5EF4-FFF2-40B4-BE49-F238E27FC236}">
                <a16:creationId xmlns:a16="http://schemas.microsoft.com/office/drawing/2014/main" id="{417C2CDE-D472-DC48-7880-C4D0F2487260}"/>
              </a:ext>
            </a:extLst>
          </p:cNvPr>
          <p:cNvPicPr>
            <a:picLocks noChangeAspect="1"/>
          </p:cNvPicPr>
          <p:nvPr/>
        </p:nvPicPr>
        <p:blipFill>
          <a:blip r:embed="rId3"/>
          <a:stretch>
            <a:fillRect/>
          </a:stretch>
        </p:blipFill>
        <p:spPr>
          <a:xfrm>
            <a:off x="2325914" y="1371153"/>
            <a:ext cx="4492172" cy="3617988"/>
          </a:xfrm>
          <a:prstGeom prst="rect">
            <a:avLst/>
          </a:prstGeom>
        </p:spPr>
      </p:pic>
      <p:sp>
        <p:nvSpPr>
          <p:cNvPr id="8" name="Google Shape;42;p34">
            <a:extLst>
              <a:ext uri="{FF2B5EF4-FFF2-40B4-BE49-F238E27FC236}">
                <a16:creationId xmlns:a16="http://schemas.microsoft.com/office/drawing/2014/main" id="{E8540416-E52A-E091-DF23-A507FA22E73D}"/>
              </a:ext>
            </a:extLst>
          </p:cNvPr>
          <p:cNvSpPr txBox="1">
            <a:spLocks noGrp="1"/>
          </p:cNvSpPr>
          <p:nvPr>
            <p:ph type="body" idx="11"/>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0" lvl="0" indent="0" algn="l">
              <a:lnSpc>
                <a:spcPct val="100000"/>
              </a:lnSpc>
              <a:spcBef>
                <a:spcPts val="0"/>
              </a:spcBef>
              <a:spcAft>
                <a:spcPts val="0"/>
              </a:spcAft>
              <a:buClr>
                <a:schemeClr val="dk1"/>
              </a:buClr>
              <a:buSzPts val="1400"/>
              <a:buFont typeface="Wingdings" pitchFamily="2" charset="2"/>
              <a:buNone/>
              <a:defRPr sz="13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36496610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3" name="Google Shape;13;p29" descr="Shape&#10;&#10;Description automatically generated with low confidence">
            <a:extLst>
              <a:ext uri="{FF2B5EF4-FFF2-40B4-BE49-F238E27FC236}">
                <a16:creationId xmlns:a16="http://schemas.microsoft.com/office/drawing/2014/main" id="{9DF2ED13-D077-3B20-6FDA-36F67BCD337D}"/>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9" name="Google Shape;41;p34">
            <a:extLst>
              <a:ext uri="{FF2B5EF4-FFF2-40B4-BE49-F238E27FC236}">
                <a16:creationId xmlns:a16="http://schemas.microsoft.com/office/drawing/2014/main" id="{D1FE2535-0653-3F7E-2B71-FBF2635E8BB0}"/>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 name="Google Shape;43;p34">
            <a:extLst>
              <a:ext uri="{FF2B5EF4-FFF2-40B4-BE49-F238E27FC236}">
                <a16:creationId xmlns:a16="http://schemas.microsoft.com/office/drawing/2014/main" id="{7C53CBF5-5F17-612D-4667-AA642316D4ED}"/>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 name="Google Shape;42;p34">
            <a:extLst>
              <a:ext uri="{FF2B5EF4-FFF2-40B4-BE49-F238E27FC236}">
                <a16:creationId xmlns:a16="http://schemas.microsoft.com/office/drawing/2014/main" id="{0CC2B338-2FDD-3696-8BA5-FB3832A7A2BC}"/>
              </a:ext>
            </a:extLst>
          </p:cNvPr>
          <p:cNvSpPr txBox="1">
            <a:spLocks noGrp="1"/>
          </p:cNvSpPr>
          <p:nvPr>
            <p:ph type="body" idx="10"/>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cxnSp>
        <p:nvCxnSpPr>
          <p:cNvPr id="2" name="Straight Connector 1">
            <a:extLst>
              <a:ext uri="{FF2B5EF4-FFF2-40B4-BE49-F238E27FC236}">
                <a16:creationId xmlns:a16="http://schemas.microsoft.com/office/drawing/2014/main" id="{384324E7-07C3-92CE-2154-F0B854ACCC6A}"/>
              </a:ext>
            </a:extLst>
          </p:cNvPr>
          <p:cNvCxnSpPr>
            <a:cxnSpLocks/>
          </p:cNvCxnSpPr>
          <p:nvPr userDrawn="1"/>
        </p:nvCxnSpPr>
        <p:spPr>
          <a:xfrm>
            <a:off x="0" y="4984696"/>
            <a:ext cx="91439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Application&#10;&#10;Description automatically generated with low confidence">
            <a:extLst>
              <a:ext uri="{FF2B5EF4-FFF2-40B4-BE49-F238E27FC236}">
                <a16:creationId xmlns:a16="http://schemas.microsoft.com/office/drawing/2014/main" id="{417C2CDE-D472-DC48-7880-C4D0F2487260}"/>
              </a:ext>
            </a:extLst>
          </p:cNvPr>
          <p:cNvPicPr>
            <a:picLocks noChangeAspect="1"/>
          </p:cNvPicPr>
          <p:nvPr/>
        </p:nvPicPr>
        <p:blipFill>
          <a:blip r:embed="rId3"/>
          <a:stretch>
            <a:fillRect/>
          </a:stretch>
        </p:blipFill>
        <p:spPr>
          <a:xfrm>
            <a:off x="742441" y="1371153"/>
            <a:ext cx="4492172" cy="3617988"/>
          </a:xfrm>
          <a:prstGeom prst="rect">
            <a:avLst/>
          </a:prstGeom>
        </p:spPr>
      </p:pic>
      <p:sp>
        <p:nvSpPr>
          <p:cNvPr id="8" name="Google Shape;42;p34">
            <a:extLst>
              <a:ext uri="{FF2B5EF4-FFF2-40B4-BE49-F238E27FC236}">
                <a16:creationId xmlns:a16="http://schemas.microsoft.com/office/drawing/2014/main" id="{E8540416-E52A-E091-DF23-A507FA22E73D}"/>
              </a:ext>
            </a:extLst>
          </p:cNvPr>
          <p:cNvSpPr txBox="1">
            <a:spLocks noGrp="1"/>
          </p:cNvSpPr>
          <p:nvPr>
            <p:ph type="body" idx="11"/>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0" lvl="0" indent="0" algn="l">
              <a:lnSpc>
                <a:spcPct val="100000"/>
              </a:lnSpc>
              <a:spcBef>
                <a:spcPts val="0"/>
              </a:spcBef>
              <a:spcAft>
                <a:spcPts val="0"/>
              </a:spcAft>
              <a:buClr>
                <a:schemeClr val="dk1"/>
              </a:buClr>
              <a:buSzPts val="1400"/>
              <a:buFont typeface="Wingdings" pitchFamily="2" charset="2"/>
              <a:buNone/>
              <a:defRPr sz="13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23993863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12" name="Google Shape;13;p29" descr="Shape&#10;&#10;Description automatically generated with low confidence">
            <a:extLst>
              <a:ext uri="{FF2B5EF4-FFF2-40B4-BE49-F238E27FC236}">
                <a16:creationId xmlns:a16="http://schemas.microsoft.com/office/drawing/2014/main" id="{5C400EAE-CF33-F9C0-9DE7-D795AB53BD96}"/>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9" name="Google Shape;41;p34">
            <a:extLst>
              <a:ext uri="{FF2B5EF4-FFF2-40B4-BE49-F238E27FC236}">
                <a16:creationId xmlns:a16="http://schemas.microsoft.com/office/drawing/2014/main" id="{D1FE2535-0653-3F7E-2B71-FBF2635E8BB0}"/>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 name="Google Shape;43;p34">
            <a:extLst>
              <a:ext uri="{FF2B5EF4-FFF2-40B4-BE49-F238E27FC236}">
                <a16:creationId xmlns:a16="http://schemas.microsoft.com/office/drawing/2014/main" id="{7C53CBF5-5F17-612D-4667-AA642316D4ED}"/>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 name="Google Shape;42;p34">
            <a:extLst>
              <a:ext uri="{FF2B5EF4-FFF2-40B4-BE49-F238E27FC236}">
                <a16:creationId xmlns:a16="http://schemas.microsoft.com/office/drawing/2014/main" id="{0CC2B338-2FDD-3696-8BA5-FB3832A7A2BC}"/>
              </a:ext>
            </a:extLst>
          </p:cNvPr>
          <p:cNvSpPr txBox="1">
            <a:spLocks noGrp="1"/>
          </p:cNvSpPr>
          <p:nvPr>
            <p:ph type="body" idx="10"/>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cxnSp>
        <p:nvCxnSpPr>
          <p:cNvPr id="2" name="Straight Connector 1">
            <a:extLst>
              <a:ext uri="{FF2B5EF4-FFF2-40B4-BE49-F238E27FC236}">
                <a16:creationId xmlns:a16="http://schemas.microsoft.com/office/drawing/2014/main" id="{384324E7-07C3-92CE-2154-F0B854ACCC6A}"/>
              </a:ext>
            </a:extLst>
          </p:cNvPr>
          <p:cNvCxnSpPr>
            <a:cxnSpLocks/>
          </p:cNvCxnSpPr>
          <p:nvPr userDrawn="1"/>
        </p:nvCxnSpPr>
        <p:spPr>
          <a:xfrm>
            <a:off x="0" y="4984696"/>
            <a:ext cx="91439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97BAF5F-3341-C55D-FD68-6F7901F813F6}"/>
              </a:ext>
            </a:extLst>
          </p:cNvPr>
          <p:cNvPicPr>
            <a:picLocks noChangeAspect="1"/>
          </p:cNvPicPr>
          <p:nvPr/>
        </p:nvPicPr>
        <p:blipFill>
          <a:blip r:embed="rId3"/>
          <a:srcRect/>
          <a:stretch/>
        </p:blipFill>
        <p:spPr>
          <a:xfrm>
            <a:off x="1703135" y="1363361"/>
            <a:ext cx="5737730" cy="3621752"/>
          </a:xfrm>
          <a:prstGeom prst="rect">
            <a:avLst/>
          </a:prstGeom>
        </p:spPr>
      </p:pic>
      <p:sp>
        <p:nvSpPr>
          <p:cNvPr id="7" name="Google Shape;42;p34">
            <a:extLst>
              <a:ext uri="{FF2B5EF4-FFF2-40B4-BE49-F238E27FC236}">
                <a16:creationId xmlns:a16="http://schemas.microsoft.com/office/drawing/2014/main" id="{7D0576C9-6D54-73F7-D1FA-979043E5F3BE}"/>
              </a:ext>
            </a:extLst>
          </p:cNvPr>
          <p:cNvSpPr txBox="1">
            <a:spLocks noGrp="1"/>
          </p:cNvSpPr>
          <p:nvPr>
            <p:ph type="body" idx="11"/>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0" lvl="0" indent="0" algn="l">
              <a:lnSpc>
                <a:spcPct val="100000"/>
              </a:lnSpc>
              <a:spcBef>
                <a:spcPts val="0"/>
              </a:spcBef>
              <a:spcAft>
                <a:spcPts val="0"/>
              </a:spcAft>
              <a:buClr>
                <a:schemeClr val="dk1"/>
              </a:buClr>
              <a:buSzPts val="1400"/>
              <a:buFont typeface="Wingdings" pitchFamily="2" charset="2"/>
              <a:buNone/>
              <a:defRPr sz="13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11977356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12" name="Google Shape;13;p29" descr="Shape&#10;&#10;Description automatically generated with low confidence">
            <a:extLst>
              <a:ext uri="{FF2B5EF4-FFF2-40B4-BE49-F238E27FC236}">
                <a16:creationId xmlns:a16="http://schemas.microsoft.com/office/drawing/2014/main" id="{57DB759A-8068-96C4-693B-937A0583959F}"/>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9" name="Google Shape;41;p34">
            <a:extLst>
              <a:ext uri="{FF2B5EF4-FFF2-40B4-BE49-F238E27FC236}">
                <a16:creationId xmlns:a16="http://schemas.microsoft.com/office/drawing/2014/main" id="{D1FE2535-0653-3F7E-2B71-FBF2635E8BB0}"/>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 name="Google Shape;43;p34">
            <a:extLst>
              <a:ext uri="{FF2B5EF4-FFF2-40B4-BE49-F238E27FC236}">
                <a16:creationId xmlns:a16="http://schemas.microsoft.com/office/drawing/2014/main" id="{7C53CBF5-5F17-612D-4667-AA642316D4ED}"/>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 name="Google Shape;42;p34">
            <a:extLst>
              <a:ext uri="{FF2B5EF4-FFF2-40B4-BE49-F238E27FC236}">
                <a16:creationId xmlns:a16="http://schemas.microsoft.com/office/drawing/2014/main" id="{0CC2B338-2FDD-3696-8BA5-FB3832A7A2BC}"/>
              </a:ext>
            </a:extLst>
          </p:cNvPr>
          <p:cNvSpPr txBox="1">
            <a:spLocks noGrp="1"/>
          </p:cNvSpPr>
          <p:nvPr>
            <p:ph type="body" idx="10"/>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cxnSp>
        <p:nvCxnSpPr>
          <p:cNvPr id="2" name="Straight Connector 1">
            <a:extLst>
              <a:ext uri="{FF2B5EF4-FFF2-40B4-BE49-F238E27FC236}">
                <a16:creationId xmlns:a16="http://schemas.microsoft.com/office/drawing/2014/main" id="{384324E7-07C3-92CE-2154-F0B854ACCC6A}"/>
              </a:ext>
            </a:extLst>
          </p:cNvPr>
          <p:cNvCxnSpPr>
            <a:cxnSpLocks/>
          </p:cNvCxnSpPr>
          <p:nvPr userDrawn="1"/>
        </p:nvCxnSpPr>
        <p:spPr>
          <a:xfrm>
            <a:off x="0" y="4984696"/>
            <a:ext cx="91439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78F55E8-ECC9-2CC5-6BD5-40A4921EFB6D}"/>
              </a:ext>
            </a:extLst>
          </p:cNvPr>
          <p:cNvPicPr>
            <a:picLocks noChangeAspect="1"/>
          </p:cNvPicPr>
          <p:nvPr/>
        </p:nvPicPr>
        <p:blipFill>
          <a:blip r:embed="rId3"/>
          <a:srcRect/>
          <a:stretch/>
        </p:blipFill>
        <p:spPr>
          <a:xfrm>
            <a:off x="2107222" y="1873493"/>
            <a:ext cx="4929556" cy="3111619"/>
          </a:xfrm>
          <a:prstGeom prst="rect">
            <a:avLst/>
          </a:prstGeom>
        </p:spPr>
      </p:pic>
      <p:sp>
        <p:nvSpPr>
          <p:cNvPr id="8" name="Google Shape;42;p34">
            <a:extLst>
              <a:ext uri="{FF2B5EF4-FFF2-40B4-BE49-F238E27FC236}">
                <a16:creationId xmlns:a16="http://schemas.microsoft.com/office/drawing/2014/main" id="{7887175D-C45F-F682-58D6-982F507820E6}"/>
              </a:ext>
            </a:extLst>
          </p:cNvPr>
          <p:cNvSpPr txBox="1">
            <a:spLocks noGrp="1"/>
          </p:cNvSpPr>
          <p:nvPr>
            <p:ph type="body" idx="11"/>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0" lvl="0" indent="0" algn="l">
              <a:lnSpc>
                <a:spcPct val="100000"/>
              </a:lnSpc>
              <a:spcBef>
                <a:spcPts val="0"/>
              </a:spcBef>
              <a:spcAft>
                <a:spcPts val="0"/>
              </a:spcAft>
              <a:buClr>
                <a:schemeClr val="dk1"/>
              </a:buClr>
              <a:buSzPts val="1400"/>
              <a:buFont typeface="Wingdings" pitchFamily="2" charset="2"/>
              <a:buNone/>
              <a:defRPr sz="13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15208826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 name="Shape 37"/>
        <p:cNvGrpSpPr/>
        <p:nvPr/>
      </p:nvGrpSpPr>
      <p:grpSpPr>
        <a:xfrm>
          <a:off x="0" y="0"/>
          <a:ext cx="0" cy="0"/>
          <a:chOff x="0" y="0"/>
          <a:chExt cx="0" cy="0"/>
        </a:xfrm>
      </p:grpSpPr>
      <p:pic>
        <p:nvPicPr>
          <p:cNvPr id="2" name="Google Shape;13;p29" descr="Shape&#10;&#10;Description automatically generated with low confidence">
            <a:extLst>
              <a:ext uri="{FF2B5EF4-FFF2-40B4-BE49-F238E27FC236}">
                <a16:creationId xmlns:a16="http://schemas.microsoft.com/office/drawing/2014/main" id="{ECCAE5A8-FB7D-7591-22F0-464C9B20BBAE}"/>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3" name="Google Shape;76;p37">
            <a:extLst>
              <a:ext uri="{FF2B5EF4-FFF2-40B4-BE49-F238E27FC236}">
                <a16:creationId xmlns:a16="http://schemas.microsoft.com/office/drawing/2014/main" id="{89201B15-F149-9B93-E200-2EBEA7A58C97}"/>
              </a:ext>
            </a:extLst>
          </p:cNvPr>
          <p:cNvSpPr/>
          <p:nvPr userDrawn="1"/>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4" name="Google Shape;77;p37">
            <a:extLst>
              <a:ext uri="{FF2B5EF4-FFF2-40B4-BE49-F238E27FC236}">
                <a16:creationId xmlns:a16="http://schemas.microsoft.com/office/drawing/2014/main" id="{1FC0EE0F-B479-ECC3-1131-55E9AFFA0C1D}"/>
              </a:ext>
            </a:extLst>
          </p:cNvPr>
          <p:cNvSpPr>
            <a:spLocks noGrp="1"/>
          </p:cNvSpPr>
          <p:nvPr>
            <p:ph type="pic" idx="2"/>
          </p:nvPr>
        </p:nvSpPr>
        <p:spPr>
          <a:xfrm>
            <a:off x="0" y="667604"/>
            <a:ext cx="4201610" cy="3970337"/>
          </a:xfrm>
          <a:prstGeom prst="rect">
            <a:avLst/>
          </a:prstGeom>
          <a:noFill/>
          <a:ln>
            <a:noFill/>
          </a:ln>
        </p:spPr>
        <p:txBody>
          <a:bodyPr anchor="ctr"/>
          <a:lstStyle>
            <a:lvl1pPr algn="ctr">
              <a:defRPr sz="2400" b="1" i="1">
                <a:latin typeface="Public Sans" pitchFamily="2" charset="77"/>
              </a:defRPr>
            </a:lvl1pPr>
          </a:lstStyle>
          <a:p>
            <a:endParaRPr lang="en-US" dirty="0"/>
          </a:p>
        </p:txBody>
      </p:sp>
      <p:sp>
        <p:nvSpPr>
          <p:cNvPr id="5" name="Google Shape;78;p37">
            <a:extLst>
              <a:ext uri="{FF2B5EF4-FFF2-40B4-BE49-F238E27FC236}">
                <a16:creationId xmlns:a16="http://schemas.microsoft.com/office/drawing/2014/main" id="{E23952C2-8277-3FA7-1AE9-1E05FB892F9A}"/>
              </a:ext>
            </a:extLst>
          </p:cNvPr>
          <p:cNvSpPr/>
          <p:nvPr userDrawn="1"/>
        </p:nvSpPr>
        <p:spPr>
          <a:xfrm>
            <a:off x="4436268" y="973867"/>
            <a:ext cx="4707732" cy="513923"/>
          </a:xfrm>
          <a:prstGeom prst="rect">
            <a:avLst/>
          </a:prstGeom>
          <a:solidFill>
            <a:schemeClr val="accent1"/>
          </a:solid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8" name="Google Shape;42;p34">
            <a:extLst>
              <a:ext uri="{FF2B5EF4-FFF2-40B4-BE49-F238E27FC236}">
                <a16:creationId xmlns:a16="http://schemas.microsoft.com/office/drawing/2014/main" id="{2C19109F-A5EF-8A38-5CBD-4B3CF6DB72A8}"/>
              </a:ext>
            </a:extLst>
          </p:cNvPr>
          <p:cNvSpPr txBox="1">
            <a:spLocks noGrp="1"/>
          </p:cNvSpPr>
          <p:nvPr>
            <p:ph type="body" idx="10"/>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9" name="Google Shape;50;p35">
            <a:extLst>
              <a:ext uri="{FF2B5EF4-FFF2-40B4-BE49-F238E27FC236}">
                <a16:creationId xmlns:a16="http://schemas.microsoft.com/office/drawing/2014/main" id="{21AE88C5-E936-2563-710D-6AAFB35E1E34}"/>
              </a:ext>
            </a:extLst>
          </p:cNvPr>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22547663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 name="Shape 37"/>
        <p:cNvGrpSpPr/>
        <p:nvPr/>
      </p:nvGrpSpPr>
      <p:grpSpPr>
        <a:xfrm>
          <a:off x="0" y="0"/>
          <a:ext cx="0" cy="0"/>
          <a:chOff x="0" y="0"/>
          <a:chExt cx="0" cy="0"/>
        </a:xfrm>
      </p:grpSpPr>
      <p:pic>
        <p:nvPicPr>
          <p:cNvPr id="2" name="Google Shape;13;p29" descr="Shape&#10;&#10;Description automatically generated with low confidence">
            <a:extLst>
              <a:ext uri="{FF2B5EF4-FFF2-40B4-BE49-F238E27FC236}">
                <a16:creationId xmlns:a16="http://schemas.microsoft.com/office/drawing/2014/main" id="{D764C3BF-8E0C-3DDF-076E-6F5876B4DB3A}"/>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3" name="Google Shape;76;p37">
            <a:extLst>
              <a:ext uri="{FF2B5EF4-FFF2-40B4-BE49-F238E27FC236}">
                <a16:creationId xmlns:a16="http://schemas.microsoft.com/office/drawing/2014/main" id="{89201B15-F149-9B93-E200-2EBEA7A58C97}"/>
              </a:ext>
            </a:extLst>
          </p:cNvPr>
          <p:cNvSpPr/>
          <p:nvPr userDrawn="1"/>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4" name="Google Shape;77;p37">
            <a:extLst>
              <a:ext uri="{FF2B5EF4-FFF2-40B4-BE49-F238E27FC236}">
                <a16:creationId xmlns:a16="http://schemas.microsoft.com/office/drawing/2014/main" id="{1FC0EE0F-B479-ECC3-1131-55E9AFFA0C1D}"/>
              </a:ext>
            </a:extLst>
          </p:cNvPr>
          <p:cNvSpPr>
            <a:spLocks noGrp="1"/>
          </p:cNvSpPr>
          <p:nvPr>
            <p:ph type="pic" idx="2"/>
          </p:nvPr>
        </p:nvSpPr>
        <p:spPr>
          <a:xfrm>
            <a:off x="0" y="667604"/>
            <a:ext cx="4201610" cy="3970337"/>
          </a:xfrm>
          <a:prstGeom prst="rect">
            <a:avLst/>
          </a:prstGeom>
          <a:noFill/>
          <a:ln>
            <a:noFill/>
          </a:ln>
        </p:spPr>
        <p:txBody>
          <a:bodyPr anchor="ctr"/>
          <a:lstStyle>
            <a:lvl1pPr algn="ctr">
              <a:defRPr sz="2400" b="1" i="1">
                <a:latin typeface="Public Sans" pitchFamily="2" charset="77"/>
              </a:defRPr>
            </a:lvl1pPr>
          </a:lstStyle>
          <a:p>
            <a:endParaRPr lang="en-US" dirty="0"/>
          </a:p>
        </p:txBody>
      </p:sp>
      <p:sp>
        <p:nvSpPr>
          <p:cNvPr id="5" name="Google Shape;78;p37">
            <a:extLst>
              <a:ext uri="{FF2B5EF4-FFF2-40B4-BE49-F238E27FC236}">
                <a16:creationId xmlns:a16="http://schemas.microsoft.com/office/drawing/2014/main" id="{E23952C2-8277-3FA7-1AE9-1E05FB892F9A}"/>
              </a:ext>
            </a:extLst>
          </p:cNvPr>
          <p:cNvSpPr/>
          <p:nvPr userDrawn="1"/>
        </p:nvSpPr>
        <p:spPr>
          <a:xfrm>
            <a:off x="4436268" y="973867"/>
            <a:ext cx="4707732" cy="513923"/>
          </a:xfrm>
          <a:prstGeom prst="rect">
            <a:avLst/>
          </a:prstGeom>
          <a:solidFill>
            <a:schemeClr val="accent4"/>
          </a:solid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8" name="Google Shape;42;p34">
            <a:extLst>
              <a:ext uri="{FF2B5EF4-FFF2-40B4-BE49-F238E27FC236}">
                <a16:creationId xmlns:a16="http://schemas.microsoft.com/office/drawing/2014/main" id="{2C19109F-A5EF-8A38-5CBD-4B3CF6DB72A8}"/>
              </a:ext>
            </a:extLst>
          </p:cNvPr>
          <p:cNvSpPr txBox="1">
            <a:spLocks noGrp="1"/>
          </p:cNvSpPr>
          <p:nvPr>
            <p:ph type="body" idx="10"/>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9" name="Google Shape;50;p35">
            <a:extLst>
              <a:ext uri="{FF2B5EF4-FFF2-40B4-BE49-F238E27FC236}">
                <a16:creationId xmlns:a16="http://schemas.microsoft.com/office/drawing/2014/main" id="{21AE88C5-E936-2563-710D-6AAFB35E1E34}"/>
              </a:ext>
            </a:extLst>
          </p:cNvPr>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15113654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7" name="Rectangle 6">
            <a:extLst>
              <a:ext uri="{FF2B5EF4-FFF2-40B4-BE49-F238E27FC236}">
                <a16:creationId xmlns:a16="http://schemas.microsoft.com/office/drawing/2014/main" id="{E4C02697-7E76-8775-A433-E3689FF58B5D}"/>
              </a:ext>
            </a:extLst>
          </p:cNvPr>
          <p:cNvSpPr/>
          <p:nvPr userDrawn="1"/>
        </p:nvSpPr>
        <p:spPr>
          <a:xfrm>
            <a:off x="4572000" y="0"/>
            <a:ext cx="4572000" cy="51434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Shape&#10;&#10;Description automatically generated with low confidence">
            <a:extLst>
              <a:ext uri="{FF2B5EF4-FFF2-40B4-BE49-F238E27FC236}">
                <a16:creationId xmlns:a16="http://schemas.microsoft.com/office/drawing/2014/main" id="{7535EB00-00AD-715A-F895-D7EF614E0A8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Picture Placeholder 5">
            <a:extLst>
              <a:ext uri="{FF2B5EF4-FFF2-40B4-BE49-F238E27FC236}">
                <a16:creationId xmlns:a16="http://schemas.microsoft.com/office/drawing/2014/main" id="{5F736828-542B-D70B-F751-AB6015C38A39}"/>
              </a:ext>
            </a:extLst>
          </p:cNvPr>
          <p:cNvSpPr>
            <a:spLocks noGrp="1"/>
          </p:cNvSpPr>
          <p:nvPr>
            <p:ph type="pic" sz="quarter" idx="10"/>
          </p:nvPr>
        </p:nvSpPr>
        <p:spPr>
          <a:xfrm>
            <a:off x="1" y="0"/>
            <a:ext cx="4572000" cy="5143494"/>
          </a:xfrm>
          <a:prstGeom prst="rect">
            <a:avLst/>
          </a:prstGeom>
        </p:spPr>
        <p:txBody>
          <a:bodyPr anchor="ctr"/>
          <a:lstStyle>
            <a:lvl1pPr algn="ctr">
              <a:defRPr sz="4800" b="0">
                <a:latin typeface="Public Sans" pitchFamily="2" charset="77"/>
              </a:defRPr>
            </a:lvl1pPr>
          </a:lstStyle>
          <a:p>
            <a:endParaRPr lang="en-US" dirty="0"/>
          </a:p>
        </p:txBody>
      </p:sp>
      <p:sp>
        <p:nvSpPr>
          <p:cNvPr id="8" name="Google Shape;41;p34">
            <a:extLst>
              <a:ext uri="{FF2B5EF4-FFF2-40B4-BE49-F238E27FC236}">
                <a16:creationId xmlns:a16="http://schemas.microsoft.com/office/drawing/2014/main" id="{D860F87F-F8F4-05E7-E20D-BD1720A104CC}"/>
              </a:ext>
            </a:extLst>
          </p:cNvPr>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2366A"/>
              </a:buClr>
              <a:buSzPts val="1700"/>
              <a:buFont typeface="Public Sans"/>
              <a:buNone/>
              <a:defRPr sz="1700" b="1">
                <a:solidFill>
                  <a:schemeClr val="bg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9" name="Google Shape;43;p34">
            <a:extLst>
              <a:ext uri="{FF2B5EF4-FFF2-40B4-BE49-F238E27FC236}">
                <a16:creationId xmlns:a16="http://schemas.microsoft.com/office/drawing/2014/main" id="{328E42C5-A748-55CE-14B7-EBAF7D2526CD}"/>
              </a:ext>
            </a:extLst>
          </p:cNvPr>
          <p:cNvSpPr/>
          <p:nvPr userDrawn="1"/>
        </p:nvSpPr>
        <p:spPr>
          <a:xfrm>
            <a:off x="4879819" y="656889"/>
            <a:ext cx="90534" cy="344091"/>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 name="Oval 9">
            <a:extLst>
              <a:ext uri="{FF2B5EF4-FFF2-40B4-BE49-F238E27FC236}">
                <a16:creationId xmlns:a16="http://schemas.microsoft.com/office/drawing/2014/main" id="{1ED346ED-C968-FF34-A65C-DFE56A679AA0}"/>
              </a:ext>
            </a:extLst>
          </p:cNvPr>
          <p:cNvSpPr/>
          <p:nvPr userDrawn="1"/>
        </p:nvSpPr>
        <p:spPr>
          <a:xfrm>
            <a:off x="4241543" y="1368179"/>
            <a:ext cx="660903" cy="660903"/>
          </a:xfrm>
          <a:prstGeom prst="ellipse">
            <a:avLst/>
          </a:prstGeom>
          <a:solidFill>
            <a:schemeClr val="tx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12">
            <a:extLst>
              <a:ext uri="{FF2B5EF4-FFF2-40B4-BE49-F238E27FC236}">
                <a16:creationId xmlns:a16="http://schemas.microsoft.com/office/drawing/2014/main" id="{BC5A0B63-6BF3-D12A-0DE0-3B3447866973}"/>
              </a:ext>
            </a:extLst>
          </p:cNvPr>
          <p:cNvSpPr>
            <a:spLocks noGrp="1"/>
          </p:cNvSpPr>
          <p:nvPr>
            <p:ph type="pic" sz="quarter" idx="17"/>
          </p:nvPr>
        </p:nvSpPr>
        <p:spPr>
          <a:xfrm>
            <a:off x="4408678" y="1539292"/>
            <a:ext cx="318677" cy="318677"/>
          </a:xfrm>
          <a:prstGeom prst="rect">
            <a:avLst/>
          </a:prstGeom>
        </p:spPr>
        <p:txBody>
          <a:bodyPr anchor="ctr"/>
          <a:lstStyle>
            <a:lvl1pPr algn="ctr">
              <a:defRPr sz="400">
                <a:latin typeface="Public Sans" pitchFamily="2" charset="77"/>
              </a:defRPr>
            </a:lvl1pPr>
          </a:lstStyle>
          <a:p>
            <a:endParaRPr lang="en-US" dirty="0"/>
          </a:p>
        </p:txBody>
      </p:sp>
      <p:sp>
        <p:nvSpPr>
          <p:cNvPr id="12" name="Text Placeholder 16">
            <a:extLst>
              <a:ext uri="{FF2B5EF4-FFF2-40B4-BE49-F238E27FC236}">
                <a16:creationId xmlns:a16="http://schemas.microsoft.com/office/drawing/2014/main" id="{D720F5D1-71D8-86BF-EE3B-F3766B180B04}"/>
              </a:ext>
            </a:extLst>
          </p:cNvPr>
          <p:cNvSpPr>
            <a:spLocks noGrp="1"/>
          </p:cNvSpPr>
          <p:nvPr>
            <p:ph type="body" sz="quarter" idx="13"/>
          </p:nvPr>
        </p:nvSpPr>
        <p:spPr>
          <a:xfrm>
            <a:off x="5088537" y="1539292"/>
            <a:ext cx="3538916" cy="1256159"/>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3" name="Oval 12">
            <a:extLst>
              <a:ext uri="{FF2B5EF4-FFF2-40B4-BE49-F238E27FC236}">
                <a16:creationId xmlns:a16="http://schemas.microsoft.com/office/drawing/2014/main" id="{0B395F9F-E828-31FC-7C4B-F2665C240937}"/>
              </a:ext>
            </a:extLst>
          </p:cNvPr>
          <p:cNvSpPr/>
          <p:nvPr userDrawn="1"/>
        </p:nvSpPr>
        <p:spPr>
          <a:xfrm>
            <a:off x="4241543" y="2951688"/>
            <a:ext cx="660903" cy="660903"/>
          </a:xfrm>
          <a:prstGeom prst="ellipse">
            <a:avLst/>
          </a:prstGeom>
          <a:solidFill>
            <a:schemeClr val="tx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icture Placeholder 12">
            <a:extLst>
              <a:ext uri="{FF2B5EF4-FFF2-40B4-BE49-F238E27FC236}">
                <a16:creationId xmlns:a16="http://schemas.microsoft.com/office/drawing/2014/main" id="{FEFC918E-471D-6FD3-7C38-6CF69B02D842}"/>
              </a:ext>
            </a:extLst>
          </p:cNvPr>
          <p:cNvSpPr>
            <a:spLocks noGrp="1"/>
          </p:cNvSpPr>
          <p:nvPr>
            <p:ph type="pic" sz="quarter" idx="18"/>
          </p:nvPr>
        </p:nvSpPr>
        <p:spPr>
          <a:xfrm>
            <a:off x="4408678" y="3122801"/>
            <a:ext cx="318677" cy="318677"/>
          </a:xfrm>
          <a:prstGeom prst="rect">
            <a:avLst/>
          </a:prstGeom>
        </p:spPr>
        <p:txBody>
          <a:bodyPr anchor="ctr"/>
          <a:lstStyle>
            <a:lvl1pPr algn="ctr">
              <a:defRPr sz="400">
                <a:latin typeface="Public Sans" pitchFamily="2" charset="77"/>
              </a:defRPr>
            </a:lvl1pPr>
          </a:lstStyle>
          <a:p>
            <a:endParaRPr lang="en-US" dirty="0"/>
          </a:p>
        </p:txBody>
      </p:sp>
      <p:sp>
        <p:nvSpPr>
          <p:cNvPr id="15" name="Text Placeholder 16">
            <a:extLst>
              <a:ext uri="{FF2B5EF4-FFF2-40B4-BE49-F238E27FC236}">
                <a16:creationId xmlns:a16="http://schemas.microsoft.com/office/drawing/2014/main" id="{B17FB50B-EFA8-1056-4397-8EF0041CAAE1}"/>
              </a:ext>
            </a:extLst>
          </p:cNvPr>
          <p:cNvSpPr>
            <a:spLocks noGrp="1"/>
          </p:cNvSpPr>
          <p:nvPr>
            <p:ph type="body" sz="quarter" idx="19"/>
          </p:nvPr>
        </p:nvSpPr>
        <p:spPr>
          <a:xfrm>
            <a:off x="5088537" y="3122801"/>
            <a:ext cx="3538916" cy="1256159"/>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1640218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7" name="Rectangle 6">
            <a:extLst>
              <a:ext uri="{FF2B5EF4-FFF2-40B4-BE49-F238E27FC236}">
                <a16:creationId xmlns:a16="http://schemas.microsoft.com/office/drawing/2014/main" id="{E4C02697-7E76-8775-A433-E3689FF58B5D}"/>
              </a:ext>
            </a:extLst>
          </p:cNvPr>
          <p:cNvSpPr/>
          <p:nvPr userDrawn="1"/>
        </p:nvSpPr>
        <p:spPr>
          <a:xfrm>
            <a:off x="4572000" y="0"/>
            <a:ext cx="4572000" cy="51434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Shape&#10;&#10;Description automatically generated with low confidence">
            <a:extLst>
              <a:ext uri="{FF2B5EF4-FFF2-40B4-BE49-F238E27FC236}">
                <a16:creationId xmlns:a16="http://schemas.microsoft.com/office/drawing/2014/main" id="{0690A379-FDF3-5072-A2DE-5203D602AA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Picture Placeholder 5">
            <a:extLst>
              <a:ext uri="{FF2B5EF4-FFF2-40B4-BE49-F238E27FC236}">
                <a16:creationId xmlns:a16="http://schemas.microsoft.com/office/drawing/2014/main" id="{5F736828-542B-D70B-F751-AB6015C38A39}"/>
              </a:ext>
            </a:extLst>
          </p:cNvPr>
          <p:cNvSpPr>
            <a:spLocks noGrp="1"/>
          </p:cNvSpPr>
          <p:nvPr>
            <p:ph type="pic" sz="quarter" idx="10"/>
          </p:nvPr>
        </p:nvSpPr>
        <p:spPr>
          <a:xfrm>
            <a:off x="1" y="0"/>
            <a:ext cx="4572000" cy="5143494"/>
          </a:xfrm>
          <a:prstGeom prst="rect">
            <a:avLst/>
          </a:prstGeom>
        </p:spPr>
        <p:txBody>
          <a:bodyPr anchor="ctr"/>
          <a:lstStyle>
            <a:lvl1pPr algn="ctr">
              <a:defRPr sz="4800" b="0">
                <a:latin typeface="Public Sans" pitchFamily="2" charset="77"/>
              </a:defRPr>
            </a:lvl1pPr>
          </a:lstStyle>
          <a:p>
            <a:endParaRPr lang="en-US" dirty="0"/>
          </a:p>
        </p:txBody>
      </p:sp>
      <p:sp>
        <p:nvSpPr>
          <p:cNvPr id="8" name="Google Shape;41;p34">
            <a:extLst>
              <a:ext uri="{FF2B5EF4-FFF2-40B4-BE49-F238E27FC236}">
                <a16:creationId xmlns:a16="http://schemas.microsoft.com/office/drawing/2014/main" id="{D860F87F-F8F4-05E7-E20D-BD1720A104CC}"/>
              </a:ext>
            </a:extLst>
          </p:cNvPr>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2366A"/>
              </a:buClr>
              <a:buSzPts val="1700"/>
              <a:buFont typeface="Public Sans"/>
              <a:buNone/>
              <a:defRPr sz="1700" b="1">
                <a:solidFill>
                  <a:schemeClr val="bg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9" name="Google Shape;43;p34">
            <a:extLst>
              <a:ext uri="{FF2B5EF4-FFF2-40B4-BE49-F238E27FC236}">
                <a16:creationId xmlns:a16="http://schemas.microsoft.com/office/drawing/2014/main" id="{328E42C5-A748-55CE-14B7-EBAF7D2526CD}"/>
              </a:ext>
            </a:extLst>
          </p:cNvPr>
          <p:cNvSpPr/>
          <p:nvPr userDrawn="1"/>
        </p:nvSpPr>
        <p:spPr>
          <a:xfrm>
            <a:off x="4879819" y="656889"/>
            <a:ext cx="90534" cy="344091"/>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 name="Oval 9">
            <a:extLst>
              <a:ext uri="{FF2B5EF4-FFF2-40B4-BE49-F238E27FC236}">
                <a16:creationId xmlns:a16="http://schemas.microsoft.com/office/drawing/2014/main" id="{1ED346ED-C968-FF34-A65C-DFE56A679AA0}"/>
              </a:ext>
            </a:extLst>
          </p:cNvPr>
          <p:cNvSpPr/>
          <p:nvPr userDrawn="1"/>
        </p:nvSpPr>
        <p:spPr>
          <a:xfrm>
            <a:off x="4241543" y="1368179"/>
            <a:ext cx="660903" cy="660903"/>
          </a:xfrm>
          <a:prstGeom prst="ellipse">
            <a:avLst/>
          </a:prstGeom>
          <a:solidFill>
            <a:schemeClr val="accent4"/>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12">
            <a:extLst>
              <a:ext uri="{FF2B5EF4-FFF2-40B4-BE49-F238E27FC236}">
                <a16:creationId xmlns:a16="http://schemas.microsoft.com/office/drawing/2014/main" id="{BC5A0B63-6BF3-D12A-0DE0-3B3447866973}"/>
              </a:ext>
            </a:extLst>
          </p:cNvPr>
          <p:cNvSpPr>
            <a:spLocks noGrp="1"/>
          </p:cNvSpPr>
          <p:nvPr>
            <p:ph type="pic" sz="quarter" idx="17"/>
          </p:nvPr>
        </p:nvSpPr>
        <p:spPr>
          <a:xfrm>
            <a:off x="4408678" y="1539292"/>
            <a:ext cx="318677" cy="318677"/>
          </a:xfrm>
          <a:prstGeom prst="rect">
            <a:avLst/>
          </a:prstGeom>
        </p:spPr>
        <p:txBody>
          <a:bodyPr anchor="ctr"/>
          <a:lstStyle>
            <a:lvl1pPr algn="ctr">
              <a:defRPr sz="400">
                <a:latin typeface="Public Sans" pitchFamily="2" charset="77"/>
              </a:defRPr>
            </a:lvl1pPr>
          </a:lstStyle>
          <a:p>
            <a:endParaRPr lang="en-US" dirty="0"/>
          </a:p>
        </p:txBody>
      </p:sp>
      <p:sp>
        <p:nvSpPr>
          <p:cNvPr id="12" name="Text Placeholder 16">
            <a:extLst>
              <a:ext uri="{FF2B5EF4-FFF2-40B4-BE49-F238E27FC236}">
                <a16:creationId xmlns:a16="http://schemas.microsoft.com/office/drawing/2014/main" id="{D720F5D1-71D8-86BF-EE3B-F3766B180B04}"/>
              </a:ext>
            </a:extLst>
          </p:cNvPr>
          <p:cNvSpPr>
            <a:spLocks noGrp="1"/>
          </p:cNvSpPr>
          <p:nvPr>
            <p:ph type="body" sz="quarter" idx="13"/>
          </p:nvPr>
        </p:nvSpPr>
        <p:spPr>
          <a:xfrm>
            <a:off x="5088537" y="1539292"/>
            <a:ext cx="3538916" cy="1256159"/>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3" name="Oval 12">
            <a:extLst>
              <a:ext uri="{FF2B5EF4-FFF2-40B4-BE49-F238E27FC236}">
                <a16:creationId xmlns:a16="http://schemas.microsoft.com/office/drawing/2014/main" id="{0B395F9F-E828-31FC-7C4B-F2665C240937}"/>
              </a:ext>
            </a:extLst>
          </p:cNvPr>
          <p:cNvSpPr/>
          <p:nvPr userDrawn="1"/>
        </p:nvSpPr>
        <p:spPr>
          <a:xfrm>
            <a:off x="4241543" y="2951688"/>
            <a:ext cx="660903" cy="660903"/>
          </a:xfrm>
          <a:prstGeom prst="ellipse">
            <a:avLst/>
          </a:prstGeom>
          <a:solidFill>
            <a:schemeClr val="accent4"/>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icture Placeholder 12">
            <a:extLst>
              <a:ext uri="{FF2B5EF4-FFF2-40B4-BE49-F238E27FC236}">
                <a16:creationId xmlns:a16="http://schemas.microsoft.com/office/drawing/2014/main" id="{FEFC918E-471D-6FD3-7C38-6CF69B02D842}"/>
              </a:ext>
            </a:extLst>
          </p:cNvPr>
          <p:cNvSpPr>
            <a:spLocks noGrp="1"/>
          </p:cNvSpPr>
          <p:nvPr>
            <p:ph type="pic" sz="quarter" idx="18"/>
          </p:nvPr>
        </p:nvSpPr>
        <p:spPr>
          <a:xfrm>
            <a:off x="4408678" y="3122801"/>
            <a:ext cx="318677" cy="318677"/>
          </a:xfrm>
          <a:prstGeom prst="rect">
            <a:avLst/>
          </a:prstGeom>
        </p:spPr>
        <p:txBody>
          <a:bodyPr anchor="ctr"/>
          <a:lstStyle>
            <a:lvl1pPr algn="ctr">
              <a:defRPr sz="400">
                <a:latin typeface="Public Sans" pitchFamily="2" charset="77"/>
              </a:defRPr>
            </a:lvl1pPr>
          </a:lstStyle>
          <a:p>
            <a:endParaRPr lang="en-US" dirty="0"/>
          </a:p>
        </p:txBody>
      </p:sp>
      <p:sp>
        <p:nvSpPr>
          <p:cNvPr id="15" name="Text Placeholder 16">
            <a:extLst>
              <a:ext uri="{FF2B5EF4-FFF2-40B4-BE49-F238E27FC236}">
                <a16:creationId xmlns:a16="http://schemas.microsoft.com/office/drawing/2014/main" id="{B17FB50B-EFA8-1056-4397-8EF0041CAAE1}"/>
              </a:ext>
            </a:extLst>
          </p:cNvPr>
          <p:cNvSpPr>
            <a:spLocks noGrp="1"/>
          </p:cNvSpPr>
          <p:nvPr>
            <p:ph type="body" sz="quarter" idx="19"/>
          </p:nvPr>
        </p:nvSpPr>
        <p:spPr>
          <a:xfrm>
            <a:off x="5088537" y="3122801"/>
            <a:ext cx="3538916" cy="1256159"/>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09930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reserve="1" userDrawn="1">
  <p:cSld name="Objectives">
    <p:spTree>
      <p:nvGrpSpPr>
        <p:cNvPr id="1" name="Shape 11"/>
        <p:cNvGrpSpPr/>
        <p:nvPr/>
      </p:nvGrpSpPr>
      <p:grpSpPr>
        <a:xfrm>
          <a:off x="0" y="0"/>
          <a:ext cx="0" cy="0"/>
          <a:chOff x="0" y="0"/>
          <a:chExt cx="0" cy="0"/>
        </a:xfrm>
      </p:grpSpPr>
      <p:pic>
        <p:nvPicPr>
          <p:cNvPr id="12" name="Google Shape;12;p2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13" name="Google Shape;13;p2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3" name="Google Shape;15;p29">
            <a:extLst>
              <a:ext uri="{FF2B5EF4-FFF2-40B4-BE49-F238E27FC236}">
                <a16:creationId xmlns:a16="http://schemas.microsoft.com/office/drawing/2014/main" id="{0680B0B7-C32E-112A-E548-6E47C158F8DE}"/>
              </a:ext>
            </a:extLst>
          </p:cNvPr>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285750" lvl="0" indent="-285750" algn="l">
              <a:lnSpc>
                <a:spcPct val="90000"/>
              </a:lnSpc>
              <a:spcBef>
                <a:spcPts val="0"/>
              </a:spcBef>
              <a:spcAft>
                <a:spcPts val="0"/>
              </a:spcAft>
              <a:buClr>
                <a:schemeClr val="dk1"/>
              </a:buClr>
              <a:buSzPts val="1400"/>
              <a:buFont typeface="Wingdings" pitchFamily="2" charset="2"/>
              <a:buChar char="§"/>
              <a:defRPr sz="1400" b="1" i="1">
                <a:latin typeface="Public Sans"/>
                <a:ea typeface="Public Sans"/>
                <a:cs typeface="Public Sans"/>
                <a:sym typeface="Public Sans"/>
              </a:defRPr>
            </a:lvl1pPr>
            <a:lvl2pPr marL="914400" lvl="1" indent="-323850" algn="l">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2pPr>
            <a:lvl3pPr marL="1371600" lvl="2" indent="-323850" algn="l">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3pPr>
            <a:lvl4pPr marL="1828800" lvl="3" indent="-323850" algn="l">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4pPr>
            <a:lvl5pPr marL="2286000" lvl="4" indent="-323850" algn="l">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 name="Google Shape;16;p29">
            <a:extLst>
              <a:ext uri="{FF2B5EF4-FFF2-40B4-BE49-F238E27FC236}">
                <a16:creationId xmlns:a16="http://schemas.microsoft.com/office/drawing/2014/main" id="{4794E4DC-D514-D570-A2CC-4BC27C1FA630}"/>
              </a:ext>
            </a:extLst>
          </p:cNvPr>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5" name="Google Shape;41;p34">
            <a:extLst>
              <a:ext uri="{FF2B5EF4-FFF2-40B4-BE49-F238E27FC236}">
                <a16:creationId xmlns:a16="http://schemas.microsoft.com/office/drawing/2014/main" id="{A12238CB-9571-9414-90FB-87F9AE35C02A}"/>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6" name="Google Shape;43;p34">
            <a:extLst>
              <a:ext uri="{FF2B5EF4-FFF2-40B4-BE49-F238E27FC236}">
                <a16:creationId xmlns:a16="http://schemas.microsoft.com/office/drawing/2014/main" id="{80693204-CCAD-6A48-B772-1B54FC920F61}"/>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4642909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ED3938E6-3226-FA65-38E8-21646122A87D}"/>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grpSp>
        <p:nvGrpSpPr>
          <p:cNvPr id="13" name="Group 12">
            <a:extLst>
              <a:ext uri="{FF2B5EF4-FFF2-40B4-BE49-F238E27FC236}">
                <a16:creationId xmlns:a16="http://schemas.microsoft.com/office/drawing/2014/main" id="{6D896260-B7DD-E55D-FCE1-E20499E521A0}"/>
              </a:ext>
            </a:extLst>
          </p:cNvPr>
          <p:cNvGrpSpPr/>
          <p:nvPr userDrawn="1"/>
        </p:nvGrpSpPr>
        <p:grpSpPr>
          <a:xfrm>
            <a:off x="4107305" y="941707"/>
            <a:ext cx="284686" cy="3999388"/>
            <a:chOff x="4107305" y="941707"/>
            <a:chExt cx="284686" cy="3999388"/>
          </a:xfrm>
        </p:grpSpPr>
        <p:sp>
          <p:nvSpPr>
            <p:cNvPr id="12" name="Rectangle 11">
              <a:extLst>
                <a:ext uri="{FF2B5EF4-FFF2-40B4-BE49-F238E27FC236}">
                  <a16:creationId xmlns:a16="http://schemas.microsoft.com/office/drawing/2014/main" id="{1F0C2698-1730-9033-457B-0B3D92B71DD1}"/>
                </a:ext>
              </a:extLst>
            </p:cNvPr>
            <p:cNvSpPr/>
            <p:nvPr userDrawn="1"/>
          </p:nvSpPr>
          <p:spPr>
            <a:xfrm>
              <a:off x="4183432" y="1262627"/>
              <a:ext cx="208559" cy="3357548"/>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44D104B-0834-927D-CD46-2ADC4E76A6E9}"/>
                </a:ext>
              </a:extLst>
            </p:cNvPr>
            <p:cNvSpPr/>
            <p:nvPr userDrawn="1"/>
          </p:nvSpPr>
          <p:spPr>
            <a:xfrm>
              <a:off x="4112338" y="1097990"/>
              <a:ext cx="208559" cy="3686822"/>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Google Shape;43;p34">
              <a:extLst>
                <a:ext uri="{FF2B5EF4-FFF2-40B4-BE49-F238E27FC236}">
                  <a16:creationId xmlns:a16="http://schemas.microsoft.com/office/drawing/2014/main" id="{4929BBDC-58E4-6FEE-F812-FF0E9460A191}"/>
                </a:ext>
              </a:extLst>
            </p:cNvPr>
            <p:cNvSpPr/>
            <p:nvPr userDrawn="1"/>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5" name="Picture Placeholder 5">
            <a:extLst>
              <a:ext uri="{FF2B5EF4-FFF2-40B4-BE49-F238E27FC236}">
                <a16:creationId xmlns:a16="http://schemas.microsoft.com/office/drawing/2014/main" id="{6EB4A6CC-A4D0-8FE1-B91C-A90135E76CEA}"/>
              </a:ext>
            </a:extLst>
          </p:cNvPr>
          <p:cNvSpPr>
            <a:spLocks noGrp="1"/>
          </p:cNvSpPr>
          <p:nvPr>
            <p:ph type="pic" sz="quarter" idx="10"/>
          </p:nvPr>
        </p:nvSpPr>
        <p:spPr>
          <a:xfrm>
            <a:off x="219360" y="856040"/>
            <a:ext cx="3958630" cy="4287460"/>
          </a:xfrm>
          <a:prstGeom prst="rect">
            <a:avLst/>
          </a:prstGeom>
        </p:spPr>
        <p:txBody>
          <a:bodyPr anchor="ctr"/>
          <a:lstStyle>
            <a:lvl1pPr algn="ctr">
              <a:defRPr sz="4800" b="0">
                <a:latin typeface="Public Sans" pitchFamily="2" charset="77"/>
              </a:defRPr>
            </a:lvl1pPr>
          </a:lstStyle>
          <a:p>
            <a:endParaRPr lang="en-US" dirty="0"/>
          </a:p>
        </p:txBody>
      </p:sp>
      <p:sp>
        <p:nvSpPr>
          <p:cNvPr id="7" name="Text Placeholder 16">
            <a:extLst>
              <a:ext uri="{FF2B5EF4-FFF2-40B4-BE49-F238E27FC236}">
                <a16:creationId xmlns:a16="http://schemas.microsoft.com/office/drawing/2014/main" id="{9AB2139C-C50D-301C-611C-2A730CADAB0E}"/>
              </a:ext>
            </a:extLst>
          </p:cNvPr>
          <p:cNvSpPr>
            <a:spLocks noGrp="1"/>
          </p:cNvSpPr>
          <p:nvPr>
            <p:ph type="body" sz="quarter" idx="13"/>
          </p:nvPr>
        </p:nvSpPr>
        <p:spPr>
          <a:xfrm>
            <a:off x="4524864" y="1268948"/>
            <a:ext cx="4399775" cy="3344907"/>
          </a:xfrm>
          <a:prstGeom prst="rect">
            <a:avLst/>
          </a:prstGeom>
        </p:spPr>
        <p:txBody>
          <a:bodyPr/>
          <a:lstStyle>
            <a:lvl1pPr marL="285750" indent="-285750">
              <a:buClr>
                <a:schemeClr val="tx1"/>
              </a:buClr>
              <a:buFont typeface="Wingdings" pitchFamily="2" charset="2"/>
              <a:buChar cha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 name="Google Shape;41;p34">
            <a:extLst>
              <a:ext uri="{FF2B5EF4-FFF2-40B4-BE49-F238E27FC236}">
                <a16:creationId xmlns:a16="http://schemas.microsoft.com/office/drawing/2014/main" id="{E6778E2A-9A60-C611-751D-66023FE1ACF3}"/>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9" name="Google Shape;43;p34">
            <a:extLst>
              <a:ext uri="{FF2B5EF4-FFF2-40B4-BE49-F238E27FC236}">
                <a16:creationId xmlns:a16="http://schemas.microsoft.com/office/drawing/2014/main" id="{5FFDDB9C-6E98-7D72-7403-919E1974F3C8}"/>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205895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Title Slide" preserve="1" userDrawn="1">
  <p:cSld name="2_Title Slide">
    <p:spTree>
      <p:nvGrpSpPr>
        <p:cNvPr id="1" name="Shape 36"/>
        <p:cNvGrpSpPr/>
        <p:nvPr/>
      </p:nvGrpSpPr>
      <p:grpSpPr>
        <a:xfrm>
          <a:off x="0" y="0"/>
          <a:ext cx="0" cy="0"/>
          <a:chOff x="0" y="0"/>
          <a:chExt cx="0" cy="0"/>
        </a:xfrm>
      </p:grpSpPr>
      <p:pic>
        <p:nvPicPr>
          <p:cNvPr id="6" name="Google Shape;40;p34" descr="Shape&#10;&#10;Description automatically generated with low confidence">
            <a:extLst>
              <a:ext uri="{FF2B5EF4-FFF2-40B4-BE49-F238E27FC236}">
                <a16:creationId xmlns:a16="http://schemas.microsoft.com/office/drawing/2014/main" id="{996C05D6-CC7C-A43B-4D33-38A29CBBAFC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5" name="Picture Placeholder 5">
            <a:extLst>
              <a:ext uri="{FF2B5EF4-FFF2-40B4-BE49-F238E27FC236}">
                <a16:creationId xmlns:a16="http://schemas.microsoft.com/office/drawing/2014/main" id="{992C3297-AB91-6849-29B1-86BCAB14C011}"/>
              </a:ext>
            </a:extLst>
          </p:cNvPr>
          <p:cNvSpPr>
            <a:spLocks noGrp="1"/>
          </p:cNvSpPr>
          <p:nvPr>
            <p:ph type="pic" sz="quarter" idx="10"/>
          </p:nvPr>
        </p:nvSpPr>
        <p:spPr>
          <a:xfrm>
            <a:off x="4572000" y="0"/>
            <a:ext cx="4571990" cy="5143494"/>
          </a:xfrm>
          <a:prstGeom prst="rect">
            <a:avLst/>
          </a:prstGeom>
        </p:spPr>
        <p:txBody>
          <a:bodyPr anchor="ctr"/>
          <a:lstStyle>
            <a:lvl1pPr algn="ctr">
              <a:defRPr sz="4800" b="0">
                <a:latin typeface="Public Sans" pitchFamily="2" charset="77"/>
              </a:defRPr>
            </a:lvl1pPr>
          </a:lstStyle>
          <a:p>
            <a:endParaRPr lang="en-US" dirty="0"/>
          </a:p>
        </p:txBody>
      </p:sp>
      <p:sp>
        <p:nvSpPr>
          <p:cNvPr id="4" name="Rectangle 3">
            <a:extLst>
              <a:ext uri="{FF2B5EF4-FFF2-40B4-BE49-F238E27FC236}">
                <a16:creationId xmlns:a16="http://schemas.microsoft.com/office/drawing/2014/main" id="{827411BA-ABCE-5CEC-4CBB-07C2D0F17336}"/>
              </a:ext>
            </a:extLst>
          </p:cNvPr>
          <p:cNvSpPr/>
          <p:nvPr userDrawn="1"/>
        </p:nvSpPr>
        <p:spPr>
          <a:xfrm>
            <a:off x="-1" y="1178120"/>
            <a:ext cx="4781551" cy="3333750"/>
          </a:xfrm>
          <a:prstGeom prst="rect">
            <a:avLst/>
          </a:prstGeom>
          <a:solidFill>
            <a:schemeClr val="bg2">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Google Shape;42;p34">
            <a:extLst>
              <a:ext uri="{FF2B5EF4-FFF2-40B4-BE49-F238E27FC236}">
                <a16:creationId xmlns:a16="http://schemas.microsoft.com/office/drawing/2014/main" id="{7D3CA1CE-F5C4-289F-5A1A-FE53A3216F5E}"/>
              </a:ext>
            </a:extLst>
          </p:cNvPr>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75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7" name="Google Shape;41;p34">
            <a:extLst>
              <a:ext uri="{FF2B5EF4-FFF2-40B4-BE49-F238E27FC236}">
                <a16:creationId xmlns:a16="http://schemas.microsoft.com/office/drawing/2014/main" id="{A89E9C59-E790-1152-9B40-9AA2912C7324}"/>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8" name="Google Shape;43;p34">
            <a:extLst>
              <a:ext uri="{FF2B5EF4-FFF2-40B4-BE49-F238E27FC236}">
                <a16:creationId xmlns:a16="http://schemas.microsoft.com/office/drawing/2014/main" id="{68B7804D-361F-4D1D-7EDB-226929EF58C5}"/>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2719408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E955E00B-7A42-E433-C6B0-1A4D7A3D0460}"/>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6" name="Google Shape;43;p34">
            <a:extLst>
              <a:ext uri="{FF2B5EF4-FFF2-40B4-BE49-F238E27FC236}">
                <a16:creationId xmlns:a16="http://schemas.microsoft.com/office/drawing/2014/main" id="{4929BBDC-58E4-6FEE-F812-FF0E9460A191}"/>
              </a:ext>
            </a:extLst>
          </p:cNvPr>
          <p:cNvSpPr/>
          <p:nvPr userDrawn="1"/>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 name="Picture Placeholder 5">
            <a:extLst>
              <a:ext uri="{FF2B5EF4-FFF2-40B4-BE49-F238E27FC236}">
                <a16:creationId xmlns:a16="http://schemas.microsoft.com/office/drawing/2014/main" id="{6EB4A6CC-A4D0-8FE1-B91C-A90135E76CEA}"/>
              </a:ext>
            </a:extLst>
          </p:cNvPr>
          <p:cNvSpPr>
            <a:spLocks noGrp="1"/>
          </p:cNvSpPr>
          <p:nvPr>
            <p:ph type="pic" sz="quarter" idx="10"/>
          </p:nvPr>
        </p:nvSpPr>
        <p:spPr>
          <a:xfrm>
            <a:off x="219360" y="856040"/>
            <a:ext cx="3958630" cy="4287460"/>
          </a:xfrm>
          <a:prstGeom prst="rect">
            <a:avLst/>
          </a:prstGeom>
        </p:spPr>
        <p:txBody>
          <a:bodyPr anchor="ctr"/>
          <a:lstStyle>
            <a:lvl1pPr algn="ctr">
              <a:defRPr sz="4800" b="0">
                <a:latin typeface="Public Sans" pitchFamily="2" charset="77"/>
              </a:defRPr>
            </a:lvl1pPr>
          </a:lstStyle>
          <a:p>
            <a:endParaRPr lang="en-US" dirty="0"/>
          </a:p>
        </p:txBody>
      </p:sp>
      <p:sp>
        <p:nvSpPr>
          <p:cNvPr id="7" name="Text Placeholder 16">
            <a:extLst>
              <a:ext uri="{FF2B5EF4-FFF2-40B4-BE49-F238E27FC236}">
                <a16:creationId xmlns:a16="http://schemas.microsoft.com/office/drawing/2014/main" id="{9AB2139C-C50D-301C-611C-2A730CADAB0E}"/>
              </a:ext>
            </a:extLst>
          </p:cNvPr>
          <p:cNvSpPr>
            <a:spLocks noGrp="1"/>
          </p:cNvSpPr>
          <p:nvPr>
            <p:ph type="body" sz="quarter" idx="13"/>
          </p:nvPr>
        </p:nvSpPr>
        <p:spPr>
          <a:xfrm>
            <a:off x="4480014" y="1685925"/>
            <a:ext cx="4444626" cy="2499576"/>
          </a:xfrm>
          <a:prstGeom prst="rect">
            <a:avLst/>
          </a:prstGeom>
        </p:spPr>
        <p:txBody>
          <a:bodyPr/>
          <a:lstStyle>
            <a:lvl1pPr marL="285750" indent="-285750">
              <a:buClr>
                <a:schemeClr val="tx1"/>
              </a:buClr>
              <a:buFont typeface="Wingdings" pitchFamily="2" charset="2"/>
              <a:buChar cha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 name="Google Shape;41;p34">
            <a:extLst>
              <a:ext uri="{FF2B5EF4-FFF2-40B4-BE49-F238E27FC236}">
                <a16:creationId xmlns:a16="http://schemas.microsoft.com/office/drawing/2014/main" id="{2E661618-0432-8189-E6DA-D6A1DBC8395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9" name="Google Shape;43;p34">
            <a:extLst>
              <a:ext uri="{FF2B5EF4-FFF2-40B4-BE49-F238E27FC236}">
                <a16:creationId xmlns:a16="http://schemas.microsoft.com/office/drawing/2014/main" id="{BD1D1B79-D19D-1D03-31EA-AC67BC235A51}"/>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1340343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761CFEFF-5AB7-D3BB-8269-9ADD6C71473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9" name="Google Shape;43;p34">
            <a:extLst>
              <a:ext uri="{FF2B5EF4-FFF2-40B4-BE49-F238E27FC236}">
                <a16:creationId xmlns:a16="http://schemas.microsoft.com/office/drawing/2014/main" id="{328E42C5-A748-55CE-14B7-EBAF7D2526CD}"/>
              </a:ext>
            </a:extLst>
          </p:cNvPr>
          <p:cNvSpPr/>
          <p:nvPr userDrawn="1"/>
        </p:nvSpPr>
        <p:spPr>
          <a:xfrm>
            <a:off x="3817856" y="656889"/>
            <a:ext cx="143829" cy="344091"/>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 name="Picture Placeholder 5">
            <a:extLst>
              <a:ext uri="{FF2B5EF4-FFF2-40B4-BE49-F238E27FC236}">
                <a16:creationId xmlns:a16="http://schemas.microsoft.com/office/drawing/2014/main" id="{5F736828-542B-D70B-F751-AB6015C38A39}"/>
              </a:ext>
            </a:extLst>
          </p:cNvPr>
          <p:cNvSpPr>
            <a:spLocks noGrp="1"/>
          </p:cNvSpPr>
          <p:nvPr>
            <p:ph type="pic" sz="quarter" idx="10"/>
          </p:nvPr>
        </p:nvSpPr>
        <p:spPr>
          <a:xfrm>
            <a:off x="235670" y="0"/>
            <a:ext cx="3582186" cy="5143494"/>
          </a:xfrm>
          <a:prstGeom prst="rect">
            <a:avLst/>
          </a:prstGeom>
        </p:spPr>
        <p:txBody>
          <a:bodyPr anchor="ctr"/>
          <a:lstStyle>
            <a:lvl1pPr algn="ctr">
              <a:defRPr sz="4800" b="0">
                <a:latin typeface="Public Sans" pitchFamily="2" charset="77"/>
              </a:defRPr>
            </a:lvl1pPr>
          </a:lstStyle>
          <a:p>
            <a:endParaRPr lang="en-US" dirty="0"/>
          </a:p>
        </p:txBody>
      </p:sp>
      <p:sp>
        <p:nvSpPr>
          <p:cNvPr id="8" name="Google Shape;41;p34">
            <a:extLst>
              <a:ext uri="{FF2B5EF4-FFF2-40B4-BE49-F238E27FC236}">
                <a16:creationId xmlns:a16="http://schemas.microsoft.com/office/drawing/2014/main" id="{D860F87F-F8F4-05E7-E20D-BD1720A104CC}"/>
              </a:ext>
            </a:extLst>
          </p:cNvPr>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2366A"/>
              </a:buClr>
              <a:buSzPts val="1700"/>
              <a:buFont typeface="Public Sans"/>
              <a:buNone/>
              <a:defRPr sz="1700" b="1">
                <a:solidFill>
                  <a:schemeClr val="bg2"/>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2" name="Text Placeholder 16">
            <a:extLst>
              <a:ext uri="{FF2B5EF4-FFF2-40B4-BE49-F238E27FC236}">
                <a16:creationId xmlns:a16="http://schemas.microsoft.com/office/drawing/2014/main" id="{D720F5D1-71D8-86BF-EE3B-F3766B180B04}"/>
              </a:ext>
            </a:extLst>
          </p:cNvPr>
          <p:cNvSpPr>
            <a:spLocks noGrp="1"/>
          </p:cNvSpPr>
          <p:nvPr>
            <p:ph type="body" sz="quarter" idx="13"/>
          </p:nvPr>
        </p:nvSpPr>
        <p:spPr>
          <a:xfrm>
            <a:off x="4079868" y="1539292"/>
            <a:ext cx="4688211" cy="2947319"/>
          </a:xfrm>
          <a:prstGeom prst="rect">
            <a:avLst/>
          </a:prstGeom>
        </p:spPr>
        <p:txBody>
          <a:bodyPr/>
          <a:lstStyle>
            <a:lvl1pPr marL="285750" indent="-285750">
              <a:buFont typeface="Wingdings" pitchFamily="2" charset="2"/>
              <a:buChar cha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401261882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3" name="Rectangle 2">
            <a:extLst>
              <a:ext uri="{FF2B5EF4-FFF2-40B4-BE49-F238E27FC236}">
                <a16:creationId xmlns:a16="http://schemas.microsoft.com/office/drawing/2014/main" id="{D3977CB0-042B-BDE9-AB69-8E71A95400FA}"/>
              </a:ext>
            </a:extLst>
          </p:cNvPr>
          <p:cNvSpPr/>
          <p:nvPr userDrawn="1"/>
        </p:nvSpPr>
        <p:spPr>
          <a:xfrm>
            <a:off x="5312964" y="0"/>
            <a:ext cx="3831036" cy="51434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Shape&#10;&#10;Description automatically generated with low confidence">
            <a:extLst>
              <a:ext uri="{FF2B5EF4-FFF2-40B4-BE49-F238E27FC236}">
                <a16:creationId xmlns:a16="http://schemas.microsoft.com/office/drawing/2014/main" id="{9A93FA0F-78D1-2C12-C3C7-7D37939F3B4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9" name="Google Shape;43;p34">
            <a:extLst>
              <a:ext uri="{FF2B5EF4-FFF2-40B4-BE49-F238E27FC236}">
                <a16:creationId xmlns:a16="http://schemas.microsoft.com/office/drawing/2014/main" id="{328E42C5-A748-55CE-14B7-EBAF7D2526CD}"/>
              </a:ext>
            </a:extLst>
          </p:cNvPr>
          <p:cNvSpPr/>
          <p:nvPr userDrawn="1"/>
        </p:nvSpPr>
        <p:spPr>
          <a:xfrm>
            <a:off x="5302804" y="575609"/>
            <a:ext cx="143829" cy="344091"/>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 name="Picture Placeholder 5">
            <a:extLst>
              <a:ext uri="{FF2B5EF4-FFF2-40B4-BE49-F238E27FC236}">
                <a16:creationId xmlns:a16="http://schemas.microsoft.com/office/drawing/2014/main" id="{5F736828-542B-D70B-F751-AB6015C38A39}"/>
              </a:ext>
            </a:extLst>
          </p:cNvPr>
          <p:cNvSpPr>
            <a:spLocks noGrp="1"/>
          </p:cNvSpPr>
          <p:nvPr>
            <p:ph type="pic" sz="quarter" idx="10"/>
          </p:nvPr>
        </p:nvSpPr>
        <p:spPr>
          <a:xfrm>
            <a:off x="-1" y="0"/>
            <a:ext cx="5312965" cy="5143494"/>
          </a:xfrm>
          <a:prstGeom prst="rect">
            <a:avLst/>
          </a:prstGeom>
        </p:spPr>
        <p:txBody>
          <a:bodyPr anchor="ctr"/>
          <a:lstStyle>
            <a:lvl1pPr algn="ctr">
              <a:defRPr sz="4800" b="1">
                <a:latin typeface="Public Sans" pitchFamily="2" charset="77"/>
              </a:defRPr>
            </a:lvl1pPr>
          </a:lstStyle>
          <a:p>
            <a:endParaRPr lang="en-US" dirty="0"/>
          </a:p>
        </p:txBody>
      </p:sp>
      <p:sp>
        <p:nvSpPr>
          <p:cNvPr id="8" name="Google Shape;41;p34">
            <a:extLst>
              <a:ext uri="{FF2B5EF4-FFF2-40B4-BE49-F238E27FC236}">
                <a16:creationId xmlns:a16="http://schemas.microsoft.com/office/drawing/2014/main" id="{D860F87F-F8F4-05E7-E20D-BD1720A104CC}"/>
              </a:ext>
            </a:extLst>
          </p:cNvPr>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2366A"/>
              </a:buClr>
              <a:buSzPts val="1700"/>
              <a:buFont typeface="Public Sans"/>
              <a:buNone/>
              <a:defRPr sz="1700" b="1">
                <a:solidFill>
                  <a:schemeClr val="bg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2" name="Text Placeholder 16">
            <a:extLst>
              <a:ext uri="{FF2B5EF4-FFF2-40B4-BE49-F238E27FC236}">
                <a16:creationId xmlns:a16="http://schemas.microsoft.com/office/drawing/2014/main" id="{D720F5D1-71D8-86BF-EE3B-F3766B180B04}"/>
              </a:ext>
            </a:extLst>
          </p:cNvPr>
          <p:cNvSpPr>
            <a:spLocks noGrp="1"/>
          </p:cNvSpPr>
          <p:nvPr>
            <p:ph type="body" sz="quarter" idx="13"/>
          </p:nvPr>
        </p:nvSpPr>
        <p:spPr>
          <a:xfrm>
            <a:off x="5564818" y="1254812"/>
            <a:ext cx="3452368" cy="3428948"/>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8376398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2" name="Google Shape;209;p67">
            <a:extLst>
              <a:ext uri="{FF2B5EF4-FFF2-40B4-BE49-F238E27FC236}">
                <a16:creationId xmlns:a16="http://schemas.microsoft.com/office/drawing/2014/main" id="{9A422195-4209-78C8-4D17-C12C2D3CE5D9}"/>
              </a:ext>
            </a:extLst>
          </p:cNvPr>
          <p:cNvSpPr/>
          <p:nvPr userDrawn="1"/>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3" name="Google Shape;210;p67">
            <a:extLst>
              <a:ext uri="{FF2B5EF4-FFF2-40B4-BE49-F238E27FC236}">
                <a16:creationId xmlns:a16="http://schemas.microsoft.com/office/drawing/2014/main" id="{31EDEBFD-DAE0-8598-434E-EC353857F2C8}"/>
              </a:ext>
            </a:extLst>
          </p:cNvPr>
          <p:cNvPicPr preferRelativeResize="0"/>
          <p:nvPr userDrawn="1"/>
        </p:nvPicPr>
        <p:blipFill rotWithShape="1">
          <a:blip r:embed="rId2">
            <a:alphaModFix/>
          </a:blip>
          <a:srcRect l="20639" r="24166"/>
          <a:stretch/>
        </p:blipFill>
        <p:spPr>
          <a:xfrm>
            <a:off x="4885624" y="3"/>
            <a:ext cx="4258376" cy="5143498"/>
          </a:xfrm>
          <a:prstGeom prst="rect">
            <a:avLst/>
          </a:prstGeom>
          <a:noFill/>
          <a:ln>
            <a:noFill/>
          </a:ln>
        </p:spPr>
      </p:pic>
      <p:pic>
        <p:nvPicPr>
          <p:cNvPr id="4" name="Google Shape;13;p29" descr="Shape&#10;&#10;Description automatically generated with low confidence">
            <a:extLst>
              <a:ext uri="{FF2B5EF4-FFF2-40B4-BE49-F238E27FC236}">
                <a16:creationId xmlns:a16="http://schemas.microsoft.com/office/drawing/2014/main" id="{3D3783D6-EA59-9D2E-3612-A55FC62DB62C}"/>
              </a:ext>
            </a:extLst>
          </p:cNvPr>
          <p:cNvPicPr preferRelativeResize="0"/>
          <p:nvPr userDrawn="1"/>
        </p:nvPicPr>
        <p:blipFill rotWithShape="1">
          <a:blip r:embed="rId3">
            <a:alphaModFix/>
          </a:blip>
          <a:srcRect/>
          <a:stretch/>
        </p:blipFill>
        <p:spPr>
          <a:xfrm>
            <a:off x="0" y="6"/>
            <a:ext cx="9143990" cy="5143494"/>
          </a:xfrm>
          <a:prstGeom prst="rect">
            <a:avLst/>
          </a:prstGeom>
          <a:noFill/>
          <a:ln>
            <a:noFill/>
          </a:ln>
        </p:spPr>
      </p:pic>
      <p:sp>
        <p:nvSpPr>
          <p:cNvPr id="5" name="Google Shape;213;p67">
            <a:extLst>
              <a:ext uri="{FF2B5EF4-FFF2-40B4-BE49-F238E27FC236}">
                <a16:creationId xmlns:a16="http://schemas.microsoft.com/office/drawing/2014/main" id="{7964B2A7-758B-9558-3CF8-1FAEEDA8C1DA}"/>
              </a:ext>
            </a:extLst>
          </p:cNvPr>
          <p:cNvSpPr/>
          <p:nvPr userDrawn="1"/>
        </p:nvSpPr>
        <p:spPr>
          <a:xfrm>
            <a:off x="0" y="378373"/>
            <a:ext cx="3866493" cy="461141"/>
          </a:xfrm>
          <a:prstGeom prst="rect">
            <a:avLst/>
          </a:prstGeom>
          <a:solidFill>
            <a:srgbClr val="BD8738"/>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3">
              <a:solidFill>
                <a:schemeClr val="lt1"/>
              </a:solidFill>
              <a:latin typeface="Calibri"/>
              <a:ea typeface="Calibri"/>
              <a:cs typeface="Calibri"/>
              <a:sym typeface="Calibri"/>
            </a:endParaRPr>
          </a:p>
        </p:txBody>
      </p:sp>
      <p:sp>
        <p:nvSpPr>
          <p:cNvPr id="9" name="Google Shape;50;p35">
            <a:extLst>
              <a:ext uri="{FF2B5EF4-FFF2-40B4-BE49-F238E27FC236}">
                <a16:creationId xmlns:a16="http://schemas.microsoft.com/office/drawing/2014/main" id="{77D0789B-0241-88A3-6502-036A69545D4B}"/>
              </a:ext>
            </a:extLst>
          </p:cNvPr>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 name="Text Placeholder 16">
            <a:extLst>
              <a:ext uri="{FF2B5EF4-FFF2-40B4-BE49-F238E27FC236}">
                <a16:creationId xmlns:a16="http://schemas.microsoft.com/office/drawing/2014/main" id="{69134A67-6FC3-99BF-2873-F58E5DD658B9}"/>
              </a:ext>
            </a:extLst>
          </p:cNvPr>
          <p:cNvSpPr>
            <a:spLocks noGrp="1"/>
          </p:cNvSpPr>
          <p:nvPr>
            <p:ph type="body" sz="quarter" idx="13"/>
          </p:nvPr>
        </p:nvSpPr>
        <p:spPr>
          <a:xfrm>
            <a:off x="144711" y="1422475"/>
            <a:ext cx="4343206" cy="3036421"/>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1" name="Text Placeholder 16">
            <a:extLst>
              <a:ext uri="{FF2B5EF4-FFF2-40B4-BE49-F238E27FC236}">
                <a16:creationId xmlns:a16="http://schemas.microsoft.com/office/drawing/2014/main" id="{E775F0C4-9325-1BDC-3241-C548D520EBB7}"/>
              </a:ext>
            </a:extLst>
          </p:cNvPr>
          <p:cNvSpPr>
            <a:spLocks noGrp="1"/>
          </p:cNvSpPr>
          <p:nvPr>
            <p:ph type="body" sz="quarter" idx="14"/>
          </p:nvPr>
        </p:nvSpPr>
        <p:spPr>
          <a:xfrm>
            <a:off x="144711" y="954389"/>
            <a:ext cx="4343206" cy="358011"/>
          </a:xfrm>
          <a:prstGeom prst="rect">
            <a:avLst/>
          </a:prstGeom>
        </p:spPr>
        <p:txBody>
          <a:bodyPr/>
          <a:lstStyle>
            <a:lvl1pPr marL="342900" indent="-342900">
              <a:buClr>
                <a:schemeClr val="bg1"/>
              </a:buClr>
              <a:buFont typeface="+mj-lt"/>
              <a:buAutoNum type="alphaUcPeriod"/>
              <a:defRPr sz="15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105143299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4" name="Group 3">
            <a:extLst>
              <a:ext uri="{FF2B5EF4-FFF2-40B4-BE49-F238E27FC236}">
                <a16:creationId xmlns:a16="http://schemas.microsoft.com/office/drawing/2014/main" id="{B9A50953-541A-3133-3D1B-6EE35CEBF480}"/>
              </a:ext>
            </a:extLst>
          </p:cNvPr>
          <p:cNvGrpSpPr/>
          <p:nvPr userDrawn="1"/>
        </p:nvGrpSpPr>
        <p:grpSpPr>
          <a:xfrm>
            <a:off x="2687195" y="1072585"/>
            <a:ext cx="3769611" cy="2998331"/>
            <a:chOff x="2361789" y="689375"/>
            <a:chExt cx="4733180" cy="3764750"/>
          </a:xfrm>
        </p:grpSpPr>
        <p:sp>
          <p:nvSpPr>
            <p:cNvPr id="6" name="Isosceles Triangle 39">
              <a:extLst>
                <a:ext uri="{FF2B5EF4-FFF2-40B4-BE49-F238E27FC236}">
                  <a16:creationId xmlns:a16="http://schemas.microsoft.com/office/drawing/2014/main" id="{F150720A-3B24-DE83-C945-C729CEC76ABD}"/>
                </a:ext>
              </a:extLst>
            </p:cNvPr>
            <p:cNvSpPr/>
            <p:nvPr/>
          </p:nvSpPr>
          <p:spPr>
            <a:xfrm rot="11478587">
              <a:off x="5995473" y="1510692"/>
              <a:ext cx="1065477" cy="452456"/>
            </a:xfrm>
            <a:prstGeom prst="triangle">
              <a:avLst/>
            </a:prstGeom>
            <a:solidFill>
              <a:srgbClr val="123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Isosceles Triangle 6">
              <a:extLst>
                <a:ext uri="{FF2B5EF4-FFF2-40B4-BE49-F238E27FC236}">
                  <a16:creationId xmlns:a16="http://schemas.microsoft.com/office/drawing/2014/main" id="{55CEB3BF-0373-17FF-5131-8E30E9A812A6}"/>
                </a:ext>
              </a:extLst>
            </p:cNvPr>
            <p:cNvSpPr/>
            <p:nvPr/>
          </p:nvSpPr>
          <p:spPr>
            <a:xfrm rot="1811965">
              <a:off x="2648325" y="3118285"/>
              <a:ext cx="827384" cy="452456"/>
            </a:xfrm>
            <a:prstGeom prst="triangle">
              <a:avLst/>
            </a:prstGeom>
            <a:solidFill>
              <a:srgbClr val="123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CF9BD098-1EEA-8AF7-C0C0-54B109705F6F}"/>
                </a:ext>
              </a:extLst>
            </p:cNvPr>
            <p:cNvGrpSpPr/>
            <p:nvPr/>
          </p:nvGrpSpPr>
          <p:grpSpPr>
            <a:xfrm>
              <a:off x="2846005" y="689375"/>
              <a:ext cx="3764750" cy="3764750"/>
              <a:chOff x="2978950" y="978700"/>
              <a:chExt cx="3338500" cy="3338500"/>
            </a:xfrm>
          </p:grpSpPr>
          <p:grpSp>
            <p:nvGrpSpPr>
              <p:cNvPr id="13" name="Group 12">
                <a:extLst>
                  <a:ext uri="{FF2B5EF4-FFF2-40B4-BE49-F238E27FC236}">
                    <a16:creationId xmlns:a16="http://schemas.microsoft.com/office/drawing/2014/main" id="{98A94854-8A59-9D55-DE26-0B7D9486FC8D}"/>
                  </a:ext>
                </a:extLst>
              </p:cNvPr>
              <p:cNvGrpSpPr/>
              <p:nvPr/>
            </p:nvGrpSpPr>
            <p:grpSpPr>
              <a:xfrm>
                <a:off x="2978950" y="978700"/>
                <a:ext cx="3338500" cy="3338500"/>
                <a:chOff x="2978950" y="978700"/>
                <a:chExt cx="3338500" cy="3338500"/>
              </a:xfrm>
            </p:grpSpPr>
            <p:sp>
              <p:nvSpPr>
                <p:cNvPr id="15" name="Oval 14">
                  <a:extLst>
                    <a:ext uri="{FF2B5EF4-FFF2-40B4-BE49-F238E27FC236}">
                      <a16:creationId xmlns:a16="http://schemas.microsoft.com/office/drawing/2014/main" id="{90788ED9-B43D-C07C-8E6B-5A6CEDD16D77}"/>
                    </a:ext>
                  </a:extLst>
                </p:cNvPr>
                <p:cNvSpPr/>
                <p:nvPr/>
              </p:nvSpPr>
              <p:spPr>
                <a:xfrm>
                  <a:off x="2978950" y="978700"/>
                  <a:ext cx="3338500" cy="33385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6" name="Chord 15">
                  <a:extLst>
                    <a:ext uri="{FF2B5EF4-FFF2-40B4-BE49-F238E27FC236}">
                      <a16:creationId xmlns:a16="http://schemas.microsoft.com/office/drawing/2014/main" id="{06458C95-F64B-E43A-98EB-ABEA9DF903FE}"/>
                    </a:ext>
                  </a:extLst>
                </p:cNvPr>
                <p:cNvSpPr/>
                <p:nvPr/>
              </p:nvSpPr>
              <p:spPr>
                <a:xfrm rot="18209664">
                  <a:off x="2978950" y="978700"/>
                  <a:ext cx="3338500" cy="3338500"/>
                </a:xfrm>
                <a:prstGeom prst="chord">
                  <a:avLst>
                    <a:gd name="adj1" fmla="val 3876990"/>
                    <a:gd name="adj2" fmla="val 16200000"/>
                  </a:avLst>
                </a:prstGeom>
                <a:solidFill>
                  <a:srgbClr val="BD87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7" name="Chord 16">
                  <a:extLst>
                    <a:ext uri="{FF2B5EF4-FFF2-40B4-BE49-F238E27FC236}">
                      <a16:creationId xmlns:a16="http://schemas.microsoft.com/office/drawing/2014/main" id="{B72B5F55-4D24-06A7-3F5B-5E563EAAE96B}"/>
                    </a:ext>
                  </a:extLst>
                </p:cNvPr>
                <p:cNvSpPr/>
                <p:nvPr/>
              </p:nvSpPr>
              <p:spPr>
                <a:xfrm rot="15862152">
                  <a:off x="2978950" y="978700"/>
                  <a:ext cx="3338500" cy="3338500"/>
                </a:xfrm>
                <a:prstGeom prst="chord">
                  <a:avLst>
                    <a:gd name="adj1" fmla="val 3876990"/>
                    <a:gd name="adj2" fmla="val 16200000"/>
                  </a:avLst>
                </a:prstGeom>
                <a:solidFill>
                  <a:srgbClr val="BD87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14" name="Oval 13">
                <a:extLst>
                  <a:ext uri="{FF2B5EF4-FFF2-40B4-BE49-F238E27FC236}">
                    <a16:creationId xmlns:a16="http://schemas.microsoft.com/office/drawing/2014/main" id="{BCFFDA16-C387-AA08-7B47-A2CF8838F656}"/>
                  </a:ext>
                </a:extLst>
              </p:cNvPr>
              <p:cNvSpPr/>
              <p:nvPr/>
            </p:nvSpPr>
            <p:spPr>
              <a:xfrm>
                <a:off x="3154305" y="1154055"/>
                <a:ext cx="2987791" cy="298779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sp>
          <p:nvSpPr>
            <p:cNvPr id="12" name="Rectangle 5">
              <a:extLst>
                <a:ext uri="{FF2B5EF4-FFF2-40B4-BE49-F238E27FC236}">
                  <a16:creationId xmlns:a16="http://schemas.microsoft.com/office/drawing/2014/main" id="{B579AB69-DC11-C0E7-0B83-6FF24D94F554}"/>
                </a:ext>
              </a:extLst>
            </p:cNvPr>
            <p:cNvSpPr/>
            <p:nvPr/>
          </p:nvSpPr>
          <p:spPr>
            <a:xfrm>
              <a:off x="2361789" y="1620202"/>
              <a:ext cx="4733182" cy="1903095"/>
            </a:xfrm>
            <a:custGeom>
              <a:avLst/>
              <a:gdLst>
                <a:gd name="connsiteX0" fmla="*/ 0 w 4016092"/>
                <a:gd name="connsiteY0" fmla="*/ 0 h 1082040"/>
                <a:gd name="connsiteX1" fmla="*/ 4016092 w 4016092"/>
                <a:gd name="connsiteY1" fmla="*/ 0 h 1082040"/>
                <a:gd name="connsiteX2" fmla="*/ 4016092 w 4016092"/>
                <a:gd name="connsiteY2" fmla="*/ 1082040 h 1082040"/>
                <a:gd name="connsiteX3" fmla="*/ 0 w 4016092"/>
                <a:gd name="connsiteY3" fmla="*/ 1082040 h 1082040"/>
                <a:gd name="connsiteX4" fmla="*/ 0 w 4016092"/>
                <a:gd name="connsiteY4" fmla="*/ 0 h 1082040"/>
                <a:gd name="connsiteX0" fmla="*/ 0 w 4206592"/>
                <a:gd name="connsiteY0" fmla="*/ 228600 h 1082040"/>
                <a:gd name="connsiteX1" fmla="*/ 4206592 w 4206592"/>
                <a:gd name="connsiteY1" fmla="*/ 0 h 1082040"/>
                <a:gd name="connsiteX2" fmla="*/ 4206592 w 4206592"/>
                <a:gd name="connsiteY2" fmla="*/ 1082040 h 1082040"/>
                <a:gd name="connsiteX3" fmla="*/ 190500 w 4206592"/>
                <a:gd name="connsiteY3" fmla="*/ 1082040 h 1082040"/>
                <a:gd name="connsiteX4" fmla="*/ 0 w 4206592"/>
                <a:gd name="connsiteY4" fmla="*/ 228600 h 1082040"/>
                <a:gd name="connsiteX0" fmla="*/ 0 w 4587592"/>
                <a:gd name="connsiteY0" fmla="*/ 624840 h 1478280"/>
                <a:gd name="connsiteX1" fmla="*/ 4587592 w 4587592"/>
                <a:gd name="connsiteY1" fmla="*/ 0 h 1478280"/>
                <a:gd name="connsiteX2" fmla="*/ 4206592 w 4587592"/>
                <a:gd name="connsiteY2" fmla="*/ 1478280 h 1478280"/>
                <a:gd name="connsiteX3" fmla="*/ 190500 w 4587592"/>
                <a:gd name="connsiteY3" fmla="*/ 1478280 h 1478280"/>
                <a:gd name="connsiteX4" fmla="*/ 0 w 4587592"/>
                <a:gd name="connsiteY4" fmla="*/ 624840 h 1478280"/>
                <a:gd name="connsiteX0" fmla="*/ 0 w 4587592"/>
                <a:gd name="connsiteY0" fmla="*/ 624840 h 1645920"/>
                <a:gd name="connsiteX1" fmla="*/ 4587592 w 4587592"/>
                <a:gd name="connsiteY1" fmla="*/ 0 h 1645920"/>
                <a:gd name="connsiteX2" fmla="*/ 4229452 w 4587592"/>
                <a:gd name="connsiteY2" fmla="*/ 1645920 h 1645920"/>
                <a:gd name="connsiteX3" fmla="*/ 190500 w 4587592"/>
                <a:gd name="connsiteY3" fmla="*/ 1478280 h 1645920"/>
                <a:gd name="connsiteX4" fmla="*/ 0 w 4587592"/>
                <a:gd name="connsiteY4" fmla="*/ 624840 h 1645920"/>
                <a:gd name="connsiteX0" fmla="*/ 0 w 4602832"/>
                <a:gd name="connsiteY0" fmla="*/ 457200 h 1645920"/>
                <a:gd name="connsiteX1" fmla="*/ 4602832 w 4602832"/>
                <a:gd name="connsiteY1" fmla="*/ 0 h 1645920"/>
                <a:gd name="connsiteX2" fmla="*/ 4244692 w 4602832"/>
                <a:gd name="connsiteY2" fmla="*/ 1645920 h 1645920"/>
                <a:gd name="connsiteX3" fmla="*/ 205740 w 4602832"/>
                <a:gd name="connsiteY3" fmla="*/ 1478280 h 1645920"/>
                <a:gd name="connsiteX4" fmla="*/ 0 w 4602832"/>
                <a:gd name="connsiteY4" fmla="*/ 457200 h 1645920"/>
                <a:gd name="connsiteX0" fmla="*/ 0 w 4640932"/>
                <a:gd name="connsiteY0" fmla="*/ 320040 h 1645920"/>
                <a:gd name="connsiteX1" fmla="*/ 4640932 w 4640932"/>
                <a:gd name="connsiteY1" fmla="*/ 0 h 1645920"/>
                <a:gd name="connsiteX2" fmla="*/ 4282792 w 4640932"/>
                <a:gd name="connsiteY2" fmla="*/ 1645920 h 1645920"/>
                <a:gd name="connsiteX3" fmla="*/ 243840 w 4640932"/>
                <a:gd name="connsiteY3" fmla="*/ 1478280 h 1645920"/>
                <a:gd name="connsiteX4" fmla="*/ 0 w 4640932"/>
                <a:gd name="connsiteY4" fmla="*/ 320040 h 1645920"/>
                <a:gd name="connsiteX0" fmla="*/ 0 w 4618072"/>
                <a:gd name="connsiteY0" fmla="*/ 320040 h 1645920"/>
                <a:gd name="connsiteX1" fmla="*/ 4618072 w 4618072"/>
                <a:gd name="connsiteY1" fmla="*/ 0 h 1645920"/>
                <a:gd name="connsiteX2" fmla="*/ 4259932 w 4618072"/>
                <a:gd name="connsiteY2" fmla="*/ 1645920 h 1645920"/>
                <a:gd name="connsiteX3" fmla="*/ 220980 w 4618072"/>
                <a:gd name="connsiteY3" fmla="*/ 1478280 h 1645920"/>
                <a:gd name="connsiteX4" fmla="*/ 0 w 4618072"/>
                <a:gd name="connsiteY4" fmla="*/ 320040 h 1645920"/>
                <a:gd name="connsiteX0" fmla="*/ 0 w 4557112"/>
                <a:gd name="connsiteY0" fmla="*/ 350520 h 1676400"/>
                <a:gd name="connsiteX1" fmla="*/ 4557112 w 4557112"/>
                <a:gd name="connsiteY1" fmla="*/ 0 h 1676400"/>
                <a:gd name="connsiteX2" fmla="*/ 4259932 w 4557112"/>
                <a:gd name="connsiteY2" fmla="*/ 1676400 h 1676400"/>
                <a:gd name="connsiteX3" fmla="*/ 220980 w 4557112"/>
                <a:gd name="connsiteY3" fmla="*/ 1508760 h 1676400"/>
                <a:gd name="connsiteX4" fmla="*/ 0 w 4557112"/>
                <a:gd name="connsiteY4" fmla="*/ 350520 h 167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7112" h="1676400">
                  <a:moveTo>
                    <a:pt x="0" y="350520"/>
                  </a:moveTo>
                  <a:lnTo>
                    <a:pt x="4557112" y="0"/>
                  </a:lnTo>
                  <a:lnTo>
                    <a:pt x="4259932" y="1676400"/>
                  </a:lnTo>
                  <a:lnTo>
                    <a:pt x="220980" y="1508760"/>
                  </a:lnTo>
                  <a:lnTo>
                    <a:pt x="0" y="350520"/>
                  </a:lnTo>
                  <a:close/>
                </a:path>
              </a:pathLst>
            </a:custGeom>
            <a:solidFill>
              <a:srgbClr val="1644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9" name="Text Placeholder 16">
            <a:extLst>
              <a:ext uri="{FF2B5EF4-FFF2-40B4-BE49-F238E27FC236}">
                <a16:creationId xmlns:a16="http://schemas.microsoft.com/office/drawing/2014/main" id="{79034100-3511-063C-4074-E799648C0C15}"/>
              </a:ext>
            </a:extLst>
          </p:cNvPr>
          <p:cNvSpPr>
            <a:spLocks noGrp="1"/>
          </p:cNvSpPr>
          <p:nvPr>
            <p:ph type="body" sz="quarter" idx="13"/>
          </p:nvPr>
        </p:nvSpPr>
        <p:spPr>
          <a:xfrm>
            <a:off x="3117397" y="2365224"/>
            <a:ext cx="2909207" cy="413052"/>
          </a:xfrm>
          <a:prstGeom prst="rect">
            <a:avLst/>
          </a:prstGeom>
        </p:spPr>
        <p:txBody>
          <a:bodyPr/>
          <a:lstStyle>
            <a:lvl1pPr algn="ctr">
              <a:defRPr sz="20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40044677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3" name="Group 2">
            <a:extLst>
              <a:ext uri="{FF2B5EF4-FFF2-40B4-BE49-F238E27FC236}">
                <a16:creationId xmlns:a16="http://schemas.microsoft.com/office/drawing/2014/main" id="{E6FBBB98-3CAE-4E3D-D3CB-1A78A5B72D9C}"/>
              </a:ext>
            </a:extLst>
          </p:cNvPr>
          <p:cNvGrpSpPr/>
          <p:nvPr/>
        </p:nvGrpSpPr>
        <p:grpSpPr>
          <a:xfrm>
            <a:off x="2687195" y="1072585"/>
            <a:ext cx="3769611" cy="2998331"/>
            <a:chOff x="2361789" y="689375"/>
            <a:chExt cx="4733182" cy="3764750"/>
          </a:xfrm>
        </p:grpSpPr>
        <p:sp>
          <p:nvSpPr>
            <p:cNvPr id="9" name="Isosceles Triangle 39">
              <a:extLst>
                <a:ext uri="{FF2B5EF4-FFF2-40B4-BE49-F238E27FC236}">
                  <a16:creationId xmlns:a16="http://schemas.microsoft.com/office/drawing/2014/main" id="{9627F271-1FDB-0405-0DCB-2A586CD846F6}"/>
                </a:ext>
              </a:extLst>
            </p:cNvPr>
            <p:cNvSpPr/>
            <p:nvPr/>
          </p:nvSpPr>
          <p:spPr>
            <a:xfrm rot="11478587">
              <a:off x="5995473" y="1510692"/>
              <a:ext cx="1065477" cy="452456"/>
            </a:xfrm>
            <a:prstGeom prst="triangle">
              <a:avLst/>
            </a:prstGeom>
            <a:solidFill>
              <a:srgbClr val="9B6E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0" name="Isosceles Triangle 6">
              <a:extLst>
                <a:ext uri="{FF2B5EF4-FFF2-40B4-BE49-F238E27FC236}">
                  <a16:creationId xmlns:a16="http://schemas.microsoft.com/office/drawing/2014/main" id="{5470387B-817E-34F5-31BD-0AA0F8B8621F}"/>
                </a:ext>
              </a:extLst>
            </p:cNvPr>
            <p:cNvSpPr/>
            <p:nvPr/>
          </p:nvSpPr>
          <p:spPr>
            <a:xfrm rot="1811965">
              <a:off x="2648325" y="3118285"/>
              <a:ext cx="827384" cy="452456"/>
            </a:xfrm>
            <a:prstGeom prst="triangle">
              <a:avLst/>
            </a:prstGeom>
            <a:solidFill>
              <a:srgbClr val="9B6E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nvGrpSpPr>
            <p:cNvPr id="11" name="Group 10">
              <a:extLst>
                <a:ext uri="{FF2B5EF4-FFF2-40B4-BE49-F238E27FC236}">
                  <a16:creationId xmlns:a16="http://schemas.microsoft.com/office/drawing/2014/main" id="{458E92D8-B370-BF54-B5F7-0EF49B136D6B}"/>
                </a:ext>
              </a:extLst>
            </p:cNvPr>
            <p:cNvGrpSpPr/>
            <p:nvPr/>
          </p:nvGrpSpPr>
          <p:grpSpPr>
            <a:xfrm>
              <a:off x="2846005" y="689375"/>
              <a:ext cx="3764750" cy="3764750"/>
              <a:chOff x="2978950" y="978700"/>
              <a:chExt cx="3338500" cy="3338500"/>
            </a:xfrm>
          </p:grpSpPr>
          <p:grpSp>
            <p:nvGrpSpPr>
              <p:cNvPr id="20" name="Group 19">
                <a:extLst>
                  <a:ext uri="{FF2B5EF4-FFF2-40B4-BE49-F238E27FC236}">
                    <a16:creationId xmlns:a16="http://schemas.microsoft.com/office/drawing/2014/main" id="{ED2A44E6-4F02-3069-92F2-7FE0E9F4D15A}"/>
                  </a:ext>
                </a:extLst>
              </p:cNvPr>
              <p:cNvGrpSpPr/>
              <p:nvPr/>
            </p:nvGrpSpPr>
            <p:grpSpPr>
              <a:xfrm>
                <a:off x="2978950" y="978700"/>
                <a:ext cx="3338500" cy="3338500"/>
                <a:chOff x="2978950" y="978700"/>
                <a:chExt cx="3338500" cy="3338500"/>
              </a:xfrm>
            </p:grpSpPr>
            <p:sp>
              <p:nvSpPr>
                <p:cNvPr id="22" name="Oval 21">
                  <a:extLst>
                    <a:ext uri="{FF2B5EF4-FFF2-40B4-BE49-F238E27FC236}">
                      <a16:creationId xmlns:a16="http://schemas.microsoft.com/office/drawing/2014/main" id="{1C1B925F-5F75-7906-353F-808D0FF4400A}"/>
                    </a:ext>
                  </a:extLst>
                </p:cNvPr>
                <p:cNvSpPr/>
                <p:nvPr/>
              </p:nvSpPr>
              <p:spPr>
                <a:xfrm>
                  <a:off x="2978950" y="978700"/>
                  <a:ext cx="3338500" cy="33385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23" name="Chord 22">
                  <a:extLst>
                    <a:ext uri="{FF2B5EF4-FFF2-40B4-BE49-F238E27FC236}">
                      <a16:creationId xmlns:a16="http://schemas.microsoft.com/office/drawing/2014/main" id="{EE24224D-AF7E-6561-28BB-20D36D47045C}"/>
                    </a:ext>
                  </a:extLst>
                </p:cNvPr>
                <p:cNvSpPr/>
                <p:nvPr/>
              </p:nvSpPr>
              <p:spPr>
                <a:xfrm rot="18209664">
                  <a:off x="2978950" y="978700"/>
                  <a:ext cx="3338500" cy="3338500"/>
                </a:xfrm>
                <a:prstGeom prst="chord">
                  <a:avLst>
                    <a:gd name="adj1" fmla="val 3876990"/>
                    <a:gd name="adj2" fmla="val 16200000"/>
                  </a:avLst>
                </a:prstGeom>
                <a:solidFill>
                  <a:srgbClr val="1644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4" name="Chord 23">
                  <a:extLst>
                    <a:ext uri="{FF2B5EF4-FFF2-40B4-BE49-F238E27FC236}">
                      <a16:creationId xmlns:a16="http://schemas.microsoft.com/office/drawing/2014/main" id="{4629857D-8BFC-F2D3-9F90-D9C548DC55F2}"/>
                    </a:ext>
                  </a:extLst>
                </p:cNvPr>
                <p:cNvSpPr/>
                <p:nvPr/>
              </p:nvSpPr>
              <p:spPr>
                <a:xfrm rot="15862152">
                  <a:off x="2978950" y="978700"/>
                  <a:ext cx="3338500" cy="3338500"/>
                </a:xfrm>
                <a:prstGeom prst="chord">
                  <a:avLst>
                    <a:gd name="adj1" fmla="val 3876990"/>
                    <a:gd name="adj2" fmla="val 16200000"/>
                  </a:avLst>
                </a:prstGeom>
                <a:solidFill>
                  <a:srgbClr val="1644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21" name="Oval 20">
                <a:extLst>
                  <a:ext uri="{FF2B5EF4-FFF2-40B4-BE49-F238E27FC236}">
                    <a16:creationId xmlns:a16="http://schemas.microsoft.com/office/drawing/2014/main" id="{3C62691F-A625-6FCA-E9AC-2C3A44ECCFED}"/>
                  </a:ext>
                </a:extLst>
              </p:cNvPr>
              <p:cNvSpPr/>
              <p:nvPr/>
            </p:nvSpPr>
            <p:spPr>
              <a:xfrm>
                <a:off x="3154305" y="1154055"/>
                <a:ext cx="2987791" cy="298779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sp>
          <p:nvSpPr>
            <p:cNvPr id="18" name="Rectangle 5">
              <a:extLst>
                <a:ext uri="{FF2B5EF4-FFF2-40B4-BE49-F238E27FC236}">
                  <a16:creationId xmlns:a16="http://schemas.microsoft.com/office/drawing/2014/main" id="{4876046F-49A1-0C06-B183-0EFF209B972C}"/>
                </a:ext>
              </a:extLst>
            </p:cNvPr>
            <p:cNvSpPr/>
            <p:nvPr/>
          </p:nvSpPr>
          <p:spPr>
            <a:xfrm>
              <a:off x="2361789" y="1620202"/>
              <a:ext cx="4733182" cy="1903095"/>
            </a:xfrm>
            <a:custGeom>
              <a:avLst/>
              <a:gdLst>
                <a:gd name="connsiteX0" fmla="*/ 0 w 4016092"/>
                <a:gd name="connsiteY0" fmla="*/ 0 h 1082040"/>
                <a:gd name="connsiteX1" fmla="*/ 4016092 w 4016092"/>
                <a:gd name="connsiteY1" fmla="*/ 0 h 1082040"/>
                <a:gd name="connsiteX2" fmla="*/ 4016092 w 4016092"/>
                <a:gd name="connsiteY2" fmla="*/ 1082040 h 1082040"/>
                <a:gd name="connsiteX3" fmla="*/ 0 w 4016092"/>
                <a:gd name="connsiteY3" fmla="*/ 1082040 h 1082040"/>
                <a:gd name="connsiteX4" fmla="*/ 0 w 4016092"/>
                <a:gd name="connsiteY4" fmla="*/ 0 h 1082040"/>
                <a:gd name="connsiteX0" fmla="*/ 0 w 4206592"/>
                <a:gd name="connsiteY0" fmla="*/ 228600 h 1082040"/>
                <a:gd name="connsiteX1" fmla="*/ 4206592 w 4206592"/>
                <a:gd name="connsiteY1" fmla="*/ 0 h 1082040"/>
                <a:gd name="connsiteX2" fmla="*/ 4206592 w 4206592"/>
                <a:gd name="connsiteY2" fmla="*/ 1082040 h 1082040"/>
                <a:gd name="connsiteX3" fmla="*/ 190500 w 4206592"/>
                <a:gd name="connsiteY3" fmla="*/ 1082040 h 1082040"/>
                <a:gd name="connsiteX4" fmla="*/ 0 w 4206592"/>
                <a:gd name="connsiteY4" fmla="*/ 228600 h 1082040"/>
                <a:gd name="connsiteX0" fmla="*/ 0 w 4587592"/>
                <a:gd name="connsiteY0" fmla="*/ 624840 h 1478280"/>
                <a:gd name="connsiteX1" fmla="*/ 4587592 w 4587592"/>
                <a:gd name="connsiteY1" fmla="*/ 0 h 1478280"/>
                <a:gd name="connsiteX2" fmla="*/ 4206592 w 4587592"/>
                <a:gd name="connsiteY2" fmla="*/ 1478280 h 1478280"/>
                <a:gd name="connsiteX3" fmla="*/ 190500 w 4587592"/>
                <a:gd name="connsiteY3" fmla="*/ 1478280 h 1478280"/>
                <a:gd name="connsiteX4" fmla="*/ 0 w 4587592"/>
                <a:gd name="connsiteY4" fmla="*/ 624840 h 1478280"/>
                <a:gd name="connsiteX0" fmla="*/ 0 w 4587592"/>
                <a:gd name="connsiteY0" fmla="*/ 624840 h 1645920"/>
                <a:gd name="connsiteX1" fmla="*/ 4587592 w 4587592"/>
                <a:gd name="connsiteY1" fmla="*/ 0 h 1645920"/>
                <a:gd name="connsiteX2" fmla="*/ 4229452 w 4587592"/>
                <a:gd name="connsiteY2" fmla="*/ 1645920 h 1645920"/>
                <a:gd name="connsiteX3" fmla="*/ 190500 w 4587592"/>
                <a:gd name="connsiteY3" fmla="*/ 1478280 h 1645920"/>
                <a:gd name="connsiteX4" fmla="*/ 0 w 4587592"/>
                <a:gd name="connsiteY4" fmla="*/ 624840 h 1645920"/>
                <a:gd name="connsiteX0" fmla="*/ 0 w 4602832"/>
                <a:gd name="connsiteY0" fmla="*/ 457200 h 1645920"/>
                <a:gd name="connsiteX1" fmla="*/ 4602832 w 4602832"/>
                <a:gd name="connsiteY1" fmla="*/ 0 h 1645920"/>
                <a:gd name="connsiteX2" fmla="*/ 4244692 w 4602832"/>
                <a:gd name="connsiteY2" fmla="*/ 1645920 h 1645920"/>
                <a:gd name="connsiteX3" fmla="*/ 205740 w 4602832"/>
                <a:gd name="connsiteY3" fmla="*/ 1478280 h 1645920"/>
                <a:gd name="connsiteX4" fmla="*/ 0 w 4602832"/>
                <a:gd name="connsiteY4" fmla="*/ 457200 h 1645920"/>
                <a:gd name="connsiteX0" fmla="*/ 0 w 4640932"/>
                <a:gd name="connsiteY0" fmla="*/ 320040 h 1645920"/>
                <a:gd name="connsiteX1" fmla="*/ 4640932 w 4640932"/>
                <a:gd name="connsiteY1" fmla="*/ 0 h 1645920"/>
                <a:gd name="connsiteX2" fmla="*/ 4282792 w 4640932"/>
                <a:gd name="connsiteY2" fmla="*/ 1645920 h 1645920"/>
                <a:gd name="connsiteX3" fmla="*/ 243840 w 4640932"/>
                <a:gd name="connsiteY3" fmla="*/ 1478280 h 1645920"/>
                <a:gd name="connsiteX4" fmla="*/ 0 w 4640932"/>
                <a:gd name="connsiteY4" fmla="*/ 320040 h 1645920"/>
                <a:gd name="connsiteX0" fmla="*/ 0 w 4618072"/>
                <a:gd name="connsiteY0" fmla="*/ 320040 h 1645920"/>
                <a:gd name="connsiteX1" fmla="*/ 4618072 w 4618072"/>
                <a:gd name="connsiteY1" fmla="*/ 0 h 1645920"/>
                <a:gd name="connsiteX2" fmla="*/ 4259932 w 4618072"/>
                <a:gd name="connsiteY2" fmla="*/ 1645920 h 1645920"/>
                <a:gd name="connsiteX3" fmla="*/ 220980 w 4618072"/>
                <a:gd name="connsiteY3" fmla="*/ 1478280 h 1645920"/>
                <a:gd name="connsiteX4" fmla="*/ 0 w 4618072"/>
                <a:gd name="connsiteY4" fmla="*/ 320040 h 1645920"/>
                <a:gd name="connsiteX0" fmla="*/ 0 w 4557112"/>
                <a:gd name="connsiteY0" fmla="*/ 350520 h 1676400"/>
                <a:gd name="connsiteX1" fmla="*/ 4557112 w 4557112"/>
                <a:gd name="connsiteY1" fmla="*/ 0 h 1676400"/>
                <a:gd name="connsiteX2" fmla="*/ 4259932 w 4557112"/>
                <a:gd name="connsiteY2" fmla="*/ 1676400 h 1676400"/>
                <a:gd name="connsiteX3" fmla="*/ 220980 w 4557112"/>
                <a:gd name="connsiteY3" fmla="*/ 1508760 h 1676400"/>
                <a:gd name="connsiteX4" fmla="*/ 0 w 4557112"/>
                <a:gd name="connsiteY4" fmla="*/ 350520 h 167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7112" h="1676400">
                  <a:moveTo>
                    <a:pt x="0" y="350520"/>
                  </a:moveTo>
                  <a:lnTo>
                    <a:pt x="4557112" y="0"/>
                  </a:lnTo>
                  <a:lnTo>
                    <a:pt x="4259932" y="1676400"/>
                  </a:lnTo>
                  <a:lnTo>
                    <a:pt x="220980" y="1508760"/>
                  </a:lnTo>
                  <a:lnTo>
                    <a:pt x="0" y="350520"/>
                  </a:lnTo>
                  <a:close/>
                </a:path>
              </a:pathLst>
            </a:custGeom>
            <a:solidFill>
              <a:srgbClr val="C18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19" name="Text Placeholder 16">
            <a:extLst>
              <a:ext uri="{FF2B5EF4-FFF2-40B4-BE49-F238E27FC236}">
                <a16:creationId xmlns:a16="http://schemas.microsoft.com/office/drawing/2014/main" id="{79034100-3511-063C-4074-E799648C0C15}"/>
              </a:ext>
            </a:extLst>
          </p:cNvPr>
          <p:cNvSpPr>
            <a:spLocks noGrp="1"/>
          </p:cNvSpPr>
          <p:nvPr>
            <p:ph type="body" sz="quarter" idx="13"/>
          </p:nvPr>
        </p:nvSpPr>
        <p:spPr>
          <a:xfrm>
            <a:off x="3117397" y="2365224"/>
            <a:ext cx="2909207" cy="413052"/>
          </a:xfrm>
          <a:prstGeom prst="rect">
            <a:avLst/>
          </a:prstGeom>
        </p:spPr>
        <p:txBody>
          <a:bodyPr/>
          <a:lstStyle>
            <a:lvl1pPr algn="ctr">
              <a:defRPr sz="20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8427689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3" name="Picture 2">
            <a:extLst>
              <a:ext uri="{FF2B5EF4-FFF2-40B4-BE49-F238E27FC236}">
                <a16:creationId xmlns:a16="http://schemas.microsoft.com/office/drawing/2014/main" id="{E1F04353-D82F-0C9A-0066-38E08B75B854}"/>
              </a:ext>
            </a:extLst>
          </p:cNvPr>
          <p:cNvPicPr>
            <a:picLocks noChangeAspect="1"/>
          </p:cNvPicPr>
          <p:nvPr/>
        </p:nvPicPr>
        <p:blipFill>
          <a:blip r:embed="rId2"/>
          <a:srcRect/>
          <a:stretch/>
        </p:blipFill>
        <p:spPr>
          <a:xfrm>
            <a:off x="2924496" y="901633"/>
            <a:ext cx="3295009" cy="3449032"/>
          </a:xfrm>
          <a:prstGeom prst="rect">
            <a:avLst/>
          </a:prstGeom>
        </p:spPr>
      </p:pic>
      <p:sp>
        <p:nvSpPr>
          <p:cNvPr id="9" name="Text Placeholder 16">
            <a:extLst>
              <a:ext uri="{FF2B5EF4-FFF2-40B4-BE49-F238E27FC236}">
                <a16:creationId xmlns:a16="http://schemas.microsoft.com/office/drawing/2014/main" id="{44609FEE-A822-3388-B90E-FBA8CC4A4715}"/>
              </a:ext>
            </a:extLst>
          </p:cNvPr>
          <p:cNvSpPr>
            <a:spLocks noGrp="1"/>
          </p:cNvSpPr>
          <p:nvPr>
            <p:ph type="body" sz="quarter" idx="13"/>
          </p:nvPr>
        </p:nvSpPr>
        <p:spPr>
          <a:xfrm>
            <a:off x="3117397" y="2365224"/>
            <a:ext cx="2909207" cy="413052"/>
          </a:xfrm>
          <a:prstGeom prst="rect">
            <a:avLst/>
          </a:prstGeom>
        </p:spPr>
        <p:txBody>
          <a:bodyPr/>
          <a:lstStyle>
            <a:lvl1pPr algn="ctr">
              <a:defRPr sz="20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5799453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3" name="Google Shape;427;p237">
            <a:extLst>
              <a:ext uri="{FF2B5EF4-FFF2-40B4-BE49-F238E27FC236}">
                <a16:creationId xmlns:a16="http://schemas.microsoft.com/office/drawing/2014/main" id="{F8314260-2CAA-709E-03B9-C9526AE50824}"/>
              </a:ext>
            </a:extLst>
          </p:cNvPr>
          <p:cNvPicPr preferRelativeResize="0"/>
          <p:nvPr/>
        </p:nvPicPr>
        <p:blipFill>
          <a:blip r:embed="rId2"/>
          <a:srcRect/>
          <a:stretch/>
        </p:blipFill>
        <p:spPr>
          <a:xfrm>
            <a:off x="2555408" y="637575"/>
            <a:ext cx="4004832" cy="4042613"/>
          </a:xfrm>
          <a:prstGeom prst="rect">
            <a:avLst/>
          </a:prstGeom>
          <a:noFill/>
          <a:ln>
            <a:noFill/>
          </a:ln>
        </p:spPr>
      </p:pic>
      <p:sp>
        <p:nvSpPr>
          <p:cNvPr id="5" name="Text Placeholder 16">
            <a:extLst>
              <a:ext uri="{FF2B5EF4-FFF2-40B4-BE49-F238E27FC236}">
                <a16:creationId xmlns:a16="http://schemas.microsoft.com/office/drawing/2014/main" id="{13C6A8FB-FB81-202C-FAE1-D45406C1D401}"/>
              </a:ext>
            </a:extLst>
          </p:cNvPr>
          <p:cNvSpPr>
            <a:spLocks noGrp="1"/>
          </p:cNvSpPr>
          <p:nvPr>
            <p:ph type="body" sz="quarter" idx="13"/>
          </p:nvPr>
        </p:nvSpPr>
        <p:spPr>
          <a:xfrm>
            <a:off x="3028189" y="2365224"/>
            <a:ext cx="2909207" cy="413052"/>
          </a:xfrm>
          <a:prstGeom prst="rect">
            <a:avLst/>
          </a:prstGeom>
        </p:spPr>
        <p:txBody>
          <a:bodyPr/>
          <a:lstStyle>
            <a:lvl1pPr algn="ctr">
              <a:defRPr sz="2000" b="1">
                <a:solidFill>
                  <a:schemeClr val="bg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408473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and Content" preserve="1" userDrawn="1">
  <p:cSld name="Objectives 2">
    <p:spTree>
      <p:nvGrpSpPr>
        <p:cNvPr id="1" name="Shape 11"/>
        <p:cNvGrpSpPr/>
        <p:nvPr/>
      </p:nvGrpSpPr>
      <p:grpSpPr>
        <a:xfrm>
          <a:off x="0" y="0"/>
          <a:ext cx="0" cy="0"/>
          <a:chOff x="0" y="0"/>
          <a:chExt cx="0" cy="0"/>
        </a:xfrm>
      </p:grpSpPr>
      <p:pic>
        <p:nvPicPr>
          <p:cNvPr id="6" name="Picture 5">
            <a:extLst>
              <a:ext uri="{FF2B5EF4-FFF2-40B4-BE49-F238E27FC236}">
                <a16:creationId xmlns:a16="http://schemas.microsoft.com/office/drawing/2014/main" id="{D313A56F-8243-6A7F-BC74-4145AF320CAC}"/>
              </a:ext>
            </a:extLst>
          </p:cNvPr>
          <p:cNvPicPr>
            <a:picLocks noChangeAspect="1"/>
          </p:cNvPicPr>
          <p:nvPr userDrawn="1"/>
        </p:nvPicPr>
        <p:blipFill rotWithShape="1">
          <a:blip r:embed="rId2"/>
          <a:srcRect l="16976" t="14937" r="19509" b="5409"/>
          <a:stretch/>
        </p:blipFill>
        <p:spPr>
          <a:xfrm>
            <a:off x="6412523" y="0"/>
            <a:ext cx="2731477" cy="5143500"/>
          </a:xfrm>
          <a:prstGeom prst="rect">
            <a:avLst/>
          </a:prstGeom>
        </p:spPr>
      </p:pic>
      <p:pic>
        <p:nvPicPr>
          <p:cNvPr id="13" name="Google Shape;13;p2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3" name="Google Shape;15;p29">
            <a:extLst>
              <a:ext uri="{FF2B5EF4-FFF2-40B4-BE49-F238E27FC236}">
                <a16:creationId xmlns:a16="http://schemas.microsoft.com/office/drawing/2014/main" id="{0680B0B7-C32E-112A-E548-6E47C158F8DE}"/>
              </a:ext>
            </a:extLst>
          </p:cNvPr>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285750" lvl="0" indent="-285750" algn="l">
              <a:lnSpc>
                <a:spcPct val="90000"/>
              </a:lnSpc>
              <a:spcBef>
                <a:spcPts val="0"/>
              </a:spcBef>
              <a:spcAft>
                <a:spcPts val="0"/>
              </a:spcAft>
              <a:buClr>
                <a:schemeClr val="dk1"/>
              </a:buClr>
              <a:buSzPts val="1400"/>
              <a:buFont typeface="Wingdings" pitchFamily="2" charset="2"/>
              <a:buChar char="§"/>
              <a:defRPr sz="1400" b="1" i="1">
                <a:latin typeface="Public Sans"/>
                <a:ea typeface="Public Sans"/>
                <a:cs typeface="Public Sans"/>
                <a:sym typeface="Public Sans"/>
              </a:defRPr>
            </a:lvl1pPr>
            <a:lvl2pPr marL="914400" lvl="1" indent="-323850" algn="l">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2pPr>
            <a:lvl3pPr marL="1371600" lvl="2" indent="-323850" algn="l">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3pPr>
            <a:lvl4pPr marL="1828800" lvl="3" indent="-323850" algn="l">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4pPr>
            <a:lvl5pPr marL="2286000" lvl="4" indent="-323850" algn="l">
              <a:lnSpc>
                <a:spcPct val="90000"/>
              </a:lnSpc>
              <a:spcBef>
                <a:spcPts val="375"/>
              </a:spcBef>
              <a:spcAft>
                <a:spcPts val="0"/>
              </a:spcAft>
              <a:buClr>
                <a:schemeClr val="dk1"/>
              </a:buClr>
              <a:buSzPts val="1500"/>
              <a:buFont typeface="Noto Sans Symbols"/>
              <a:buChar char="▪"/>
              <a:defRPr sz="15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 name="Google Shape;16;p29">
            <a:extLst>
              <a:ext uri="{FF2B5EF4-FFF2-40B4-BE49-F238E27FC236}">
                <a16:creationId xmlns:a16="http://schemas.microsoft.com/office/drawing/2014/main" id="{4794E4DC-D514-D570-A2CC-4BC27C1FA630}"/>
              </a:ext>
            </a:extLst>
          </p:cNvPr>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0"/>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2" name="Google Shape;41;p34">
            <a:extLst>
              <a:ext uri="{FF2B5EF4-FFF2-40B4-BE49-F238E27FC236}">
                <a16:creationId xmlns:a16="http://schemas.microsoft.com/office/drawing/2014/main" id="{30C41CE7-7EE0-34C0-4E0C-4FB35FFDBCEC}"/>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8" name="Google Shape;43;p34">
            <a:extLst>
              <a:ext uri="{FF2B5EF4-FFF2-40B4-BE49-F238E27FC236}">
                <a16:creationId xmlns:a16="http://schemas.microsoft.com/office/drawing/2014/main" id="{2C83C4E2-C89C-7765-ACB1-C121F91589AE}"/>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405165376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6CCB7C48-F2DF-A374-92F8-BCC80452806F}"/>
              </a:ext>
            </a:extLst>
          </p:cNvPr>
          <p:cNvPicPr>
            <a:picLocks noChangeAspect="1"/>
          </p:cNvPicPr>
          <p:nvPr/>
        </p:nvPicPr>
        <p:blipFill>
          <a:blip r:embed="rId2"/>
          <a:stretch>
            <a:fillRect/>
          </a:stretch>
        </p:blipFill>
        <p:spPr>
          <a:xfrm>
            <a:off x="2360040" y="277448"/>
            <a:ext cx="4422039" cy="4588604"/>
          </a:xfrm>
          <a:prstGeom prst="rect">
            <a:avLst/>
          </a:prstGeom>
        </p:spPr>
      </p:pic>
      <p:sp>
        <p:nvSpPr>
          <p:cNvPr id="6" name="Text Placeholder 16">
            <a:extLst>
              <a:ext uri="{FF2B5EF4-FFF2-40B4-BE49-F238E27FC236}">
                <a16:creationId xmlns:a16="http://schemas.microsoft.com/office/drawing/2014/main" id="{42CD334E-789C-734C-4CCD-197D49F27E74}"/>
              </a:ext>
            </a:extLst>
          </p:cNvPr>
          <p:cNvSpPr>
            <a:spLocks noGrp="1"/>
          </p:cNvSpPr>
          <p:nvPr>
            <p:ph type="body" sz="quarter" idx="13"/>
          </p:nvPr>
        </p:nvSpPr>
        <p:spPr>
          <a:xfrm>
            <a:off x="3117397" y="2666490"/>
            <a:ext cx="2909207" cy="413052"/>
          </a:xfrm>
          <a:prstGeom prst="rect">
            <a:avLst/>
          </a:prstGeom>
        </p:spPr>
        <p:txBody>
          <a:bodyPr/>
          <a:lstStyle>
            <a:lvl1pPr algn="ctr">
              <a:defRPr sz="20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 name="Text Placeholder 16">
            <a:extLst>
              <a:ext uri="{FF2B5EF4-FFF2-40B4-BE49-F238E27FC236}">
                <a16:creationId xmlns:a16="http://schemas.microsoft.com/office/drawing/2014/main" id="{3C48B6C1-54F7-F910-3DE6-8E49DFFD7BEE}"/>
              </a:ext>
            </a:extLst>
          </p:cNvPr>
          <p:cNvSpPr>
            <a:spLocks noGrp="1"/>
          </p:cNvSpPr>
          <p:nvPr>
            <p:ph type="body" sz="quarter" idx="14" hasCustomPrompt="1"/>
          </p:nvPr>
        </p:nvSpPr>
        <p:spPr>
          <a:xfrm>
            <a:off x="2894151" y="1477631"/>
            <a:ext cx="1510581" cy="507286"/>
          </a:xfrm>
          <a:prstGeom prst="rect">
            <a:avLst/>
          </a:prstGeom>
        </p:spPr>
        <p:txBody>
          <a:bodyPr/>
          <a:lstStyle>
            <a:lvl1pPr algn="l">
              <a:defRPr sz="2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Activity</a:t>
            </a:r>
          </a:p>
        </p:txBody>
      </p:sp>
    </p:spTree>
    <p:extLst>
      <p:ext uri="{BB962C8B-B14F-4D97-AF65-F5344CB8AC3E}">
        <p14:creationId xmlns:p14="http://schemas.microsoft.com/office/powerpoint/2010/main" val="3477963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12" name="Rounded Rectangle 11">
            <a:extLst>
              <a:ext uri="{FF2B5EF4-FFF2-40B4-BE49-F238E27FC236}">
                <a16:creationId xmlns:a16="http://schemas.microsoft.com/office/drawing/2014/main" id="{D67C7B3E-3253-4B0D-0216-29B14763CC89}"/>
              </a:ext>
            </a:extLst>
          </p:cNvPr>
          <p:cNvSpPr/>
          <p:nvPr/>
        </p:nvSpPr>
        <p:spPr>
          <a:xfrm>
            <a:off x="496108" y="1739452"/>
            <a:ext cx="840827" cy="1856806"/>
          </a:xfrm>
          <a:prstGeom prst="roundRect">
            <a:avLst>
              <a:gd name="adj" fmla="val 11078"/>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FC90712-1582-0736-F320-E07748A53233}"/>
              </a:ext>
            </a:extLst>
          </p:cNvPr>
          <p:cNvSpPr/>
          <p:nvPr/>
        </p:nvSpPr>
        <p:spPr>
          <a:xfrm>
            <a:off x="919659" y="1739452"/>
            <a:ext cx="3360175" cy="1856806"/>
          </a:xfrm>
          <a:prstGeom prst="rect">
            <a:avLst/>
          </a:prstGeom>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Public Sans" pitchFamily="2" charset="77"/>
            </a:endParaRPr>
          </a:p>
        </p:txBody>
      </p:sp>
      <p:sp>
        <p:nvSpPr>
          <p:cNvPr id="15" name="TextBox 14">
            <a:extLst>
              <a:ext uri="{FF2B5EF4-FFF2-40B4-BE49-F238E27FC236}">
                <a16:creationId xmlns:a16="http://schemas.microsoft.com/office/drawing/2014/main" id="{A4623B52-6153-FD73-4E25-FEE2B10ACCD3}"/>
              </a:ext>
            </a:extLst>
          </p:cNvPr>
          <p:cNvSpPr txBox="1"/>
          <p:nvPr/>
        </p:nvSpPr>
        <p:spPr>
          <a:xfrm>
            <a:off x="488252" y="2498578"/>
            <a:ext cx="449772" cy="338554"/>
          </a:xfrm>
          <a:prstGeom prst="rect">
            <a:avLst/>
          </a:prstGeom>
          <a:noFill/>
        </p:spPr>
        <p:txBody>
          <a:bodyPr wrap="square">
            <a:spAutoFit/>
          </a:bodyPr>
          <a:lstStyle/>
          <a:p>
            <a:pPr algn="ctr">
              <a:buSzPct val="95000"/>
            </a:pPr>
            <a:r>
              <a:rPr lang="en-US" sz="1600" b="1" i="1" dirty="0">
                <a:solidFill>
                  <a:schemeClr val="bg1"/>
                </a:solidFill>
                <a:latin typeface="Public Sans" pitchFamily="2" charset="0"/>
              </a:rPr>
              <a:t>1</a:t>
            </a:r>
            <a:endParaRPr lang="en-US" sz="1600" i="1" dirty="0">
              <a:solidFill>
                <a:schemeClr val="bg1"/>
              </a:solidFill>
              <a:latin typeface="Public Sans" pitchFamily="2" charset="0"/>
            </a:endParaRPr>
          </a:p>
        </p:txBody>
      </p:sp>
      <p:sp>
        <p:nvSpPr>
          <p:cNvPr id="8" name="Rounded Rectangle 7">
            <a:extLst>
              <a:ext uri="{FF2B5EF4-FFF2-40B4-BE49-F238E27FC236}">
                <a16:creationId xmlns:a16="http://schemas.microsoft.com/office/drawing/2014/main" id="{8DFE78DF-B3D9-E239-F7BC-3AD7A497AD2D}"/>
              </a:ext>
            </a:extLst>
          </p:cNvPr>
          <p:cNvSpPr/>
          <p:nvPr/>
        </p:nvSpPr>
        <p:spPr>
          <a:xfrm>
            <a:off x="4949846" y="1739452"/>
            <a:ext cx="840827" cy="1856806"/>
          </a:xfrm>
          <a:prstGeom prst="roundRect">
            <a:avLst>
              <a:gd name="adj" fmla="val 1107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F18A737-55D2-363B-5184-E570E94335CE}"/>
              </a:ext>
            </a:extLst>
          </p:cNvPr>
          <p:cNvSpPr/>
          <p:nvPr/>
        </p:nvSpPr>
        <p:spPr>
          <a:xfrm>
            <a:off x="5373397" y="1739452"/>
            <a:ext cx="3360175" cy="1856806"/>
          </a:xfrm>
          <a:prstGeom prst="rect">
            <a:avLst/>
          </a:prstGeom>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Public Sans" pitchFamily="2" charset="77"/>
            </a:endParaRPr>
          </a:p>
        </p:txBody>
      </p:sp>
      <p:sp>
        <p:nvSpPr>
          <p:cNvPr id="11" name="TextBox 10">
            <a:extLst>
              <a:ext uri="{FF2B5EF4-FFF2-40B4-BE49-F238E27FC236}">
                <a16:creationId xmlns:a16="http://schemas.microsoft.com/office/drawing/2014/main" id="{C2E3F2FA-69B7-31CC-1F66-98C2891A2817}"/>
              </a:ext>
            </a:extLst>
          </p:cNvPr>
          <p:cNvSpPr txBox="1"/>
          <p:nvPr/>
        </p:nvSpPr>
        <p:spPr>
          <a:xfrm>
            <a:off x="4941990" y="2498578"/>
            <a:ext cx="449772" cy="338554"/>
          </a:xfrm>
          <a:prstGeom prst="rect">
            <a:avLst/>
          </a:prstGeom>
          <a:noFill/>
        </p:spPr>
        <p:txBody>
          <a:bodyPr wrap="square">
            <a:spAutoFit/>
          </a:bodyPr>
          <a:lstStyle/>
          <a:p>
            <a:pPr algn="ctr">
              <a:buSzPct val="95000"/>
            </a:pPr>
            <a:r>
              <a:rPr lang="en-US" sz="1600" b="1" i="1" dirty="0">
                <a:solidFill>
                  <a:schemeClr val="bg1"/>
                </a:solidFill>
                <a:latin typeface="Public Sans" pitchFamily="2" charset="0"/>
              </a:rPr>
              <a:t>2</a:t>
            </a:r>
            <a:endParaRPr lang="en-US" sz="1600" i="1" dirty="0">
              <a:solidFill>
                <a:schemeClr val="bg1"/>
              </a:solidFill>
              <a:latin typeface="Public Sans" pitchFamily="2" charset="0"/>
            </a:endParaRPr>
          </a:p>
        </p:txBody>
      </p:sp>
      <p:sp>
        <p:nvSpPr>
          <p:cNvPr id="18" name="Text Placeholder 16">
            <a:extLst>
              <a:ext uri="{FF2B5EF4-FFF2-40B4-BE49-F238E27FC236}">
                <a16:creationId xmlns:a16="http://schemas.microsoft.com/office/drawing/2014/main" id="{0BD040C7-08D1-1208-DC5F-289DA0A864CB}"/>
              </a:ext>
            </a:extLst>
          </p:cNvPr>
          <p:cNvSpPr>
            <a:spLocks noGrp="1"/>
          </p:cNvSpPr>
          <p:nvPr>
            <p:ph type="body" sz="quarter" idx="13"/>
          </p:nvPr>
        </p:nvSpPr>
        <p:spPr>
          <a:xfrm>
            <a:off x="1086864" y="2013830"/>
            <a:ext cx="3027937" cy="1308050"/>
          </a:xfrm>
          <a:prstGeom prst="rect">
            <a:avLst/>
          </a:prstGeom>
        </p:spPr>
        <p:txBody>
          <a:bodyPr/>
          <a:lstStyle>
            <a:lvl1pP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0" name="Text Placeholder 16">
            <a:extLst>
              <a:ext uri="{FF2B5EF4-FFF2-40B4-BE49-F238E27FC236}">
                <a16:creationId xmlns:a16="http://schemas.microsoft.com/office/drawing/2014/main" id="{8C8B29AD-E38E-746D-0B2E-37E9AA0E8A58}"/>
              </a:ext>
            </a:extLst>
          </p:cNvPr>
          <p:cNvSpPr>
            <a:spLocks noGrp="1"/>
          </p:cNvSpPr>
          <p:nvPr>
            <p:ph type="body" sz="quarter" idx="14"/>
          </p:nvPr>
        </p:nvSpPr>
        <p:spPr>
          <a:xfrm>
            <a:off x="5540602" y="2013830"/>
            <a:ext cx="3027937" cy="1308050"/>
          </a:xfrm>
          <a:prstGeom prst="rect">
            <a:avLst/>
          </a:prstGeom>
        </p:spPr>
        <p:txBody>
          <a:bodyPr/>
          <a:lstStyle>
            <a:lvl1pP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5" name="Google Shape;41;p34">
            <a:extLst>
              <a:ext uri="{FF2B5EF4-FFF2-40B4-BE49-F238E27FC236}">
                <a16:creationId xmlns:a16="http://schemas.microsoft.com/office/drawing/2014/main" id="{6CB66640-81C6-5B79-14FA-ABA6D2059D63}"/>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6" name="Google Shape;43;p34">
            <a:extLst>
              <a:ext uri="{FF2B5EF4-FFF2-40B4-BE49-F238E27FC236}">
                <a16:creationId xmlns:a16="http://schemas.microsoft.com/office/drawing/2014/main" id="{5A4C5176-FAEF-0696-259B-666CB09501CF}"/>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90134430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12" name="Rounded Rectangle 11">
            <a:extLst>
              <a:ext uri="{FF2B5EF4-FFF2-40B4-BE49-F238E27FC236}">
                <a16:creationId xmlns:a16="http://schemas.microsoft.com/office/drawing/2014/main" id="{D67C7B3E-3253-4B0D-0216-29B14763CC89}"/>
              </a:ext>
            </a:extLst>
          </p:cNvPr>
          <p:cNvSpPr/>
          <p:nvPr/>
        </p:nvSpPr>
        <p:spPr>
          <a:xfrm>
            <a:off x="496108" y="1739452"/>
            <a:ext cx="840827" cy="1856806"/>
          </a:xfrm>
          <a:prstGeom prst="roundRect">
            <a:avLst>
              <a:gd name="adj" fmla="val 1107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FC90712-1582-0736-F320-E07748A53233}"/>
              </a:ext>
            </a:extLst>
          </p:cNvPr>
          <p:cNvSpPr/>
          <p:nvPr/>
        </p:nvSpPr>
        <p:spPr>
          <a:xfrm>
            <a:off x="919659" y="1739452"/>
            <a:ext cx="3360175" cy="1856806"/>
          </a:xfrm>
          <a:prstGeom prst="rect">
            <a:avLst/>
          </a:prstGeom>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Public Sans" pitchFamily="2" charset="77"/>
            </a:endParaRPr>
          </a:p>
        </p:txBody>
      </p:sp>
      <p:sp>
        <p:nvSpPr>
          <p:cNvPr id="15" name="TextBox 14">
            <a:extLst>
              <a:ext uri="{FF2B5EF4-FFF2-40B4-BE49-F238E27FC236}">
                <a16:creationId xmlns:a16="http://schemas.microsoft.com/office/drawing/2014/main" id="{A4623B52-6153-FD73-4E25-FEE2B10ACCD3}"/>
              </a:ext>
            </a:extLst>
          </p:cNvPr>
          <p:cNvSpPr txBox="1"/>
          <p:nvPr/>
        </p:nvSpPr>
        <p:spPr>
          <a:xfrm>
            <a:off x="488252" y="2498578"/>
            <a:ext cx="449772" cy="338554"/>
          </a:xfrm>
          <a:prstGeom prst="rect">
            <a:avLst/>
          </a:prstGeom>
          <a:noFill/>
        </p:spPr>
        <p:txBody>
          <a:bodyPr wrap="square">
            <a:spAutoFit/>
          </a:bodyPr>
          <a:lstStyle/>
          <a:p>
            <a:pPr algn="ctr">
              <a:buSzPct val="95000"/>
            </a:pPr>
            <a:r>
              <a:rPr lang="en-US" sz="1600" b="1" i="1" dirty="0">
                <a:solidFill>
                  <a:schemeClr val="bg1"/>
                </a:solidFill>
                <a:latin typeface="Public Sans" pitchFamily="2" charset="0"/>
              </a:rPr>
              <a:t>1</a:t>
            </a:r>
            <a:endParaRPr lang="en-US" sz="1600" i="1" dirty="0">
              <a:solidFill>
                <a:schemeClr val="bg1"/>
              </a:solidFill>
              <a:latin typeface="Public Sans" pitchFamily="2" charset="0"/>
            </a:endParaRPr>
          </a:p>
        </p:txBody>
      </p:sp>
      <p:sp>
        <p:nvSpPr>
          <p:cNvPr id="8" name="Rounded Rectangle 7">
            <a:extLst>
              <a:ext uri="{FF2B5EF4-FFF2-40B4-BE49-F238E27FC236}">
                <a16:creationId xmlns:a16="http://schemas.microsoft.com/office/drawing/2014/main" id="{8DFE78DF-B3D9-E239-F7BC-3AD7A497AD2D}"/>
              </a:ext>
            </a:extLst>
          </p:cNvPr>
          <p:cNvSpPr/>
          <p:nvPr/>
        </p:nvSpPr>
        <p:spPr>
          <a:xfrm>
            <a:off x="4949846" y="1739452"/>
            <a:ext cx="840827" cy="1856806"/>
          </a:xfrm>
          <a:prstGeom prst="roundRect">
            <a:avLst>
              <a:gd name="adj" fmla="val 1107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F18A737-55D2-363B-5184-E570E94335CE}"/>
              </a:ext>
            </a:extLst>
          </p:cNvPr>
          <p:cNvSpPr/>
          <p:nvPr/>
        </p:nvSpPr>
        <p:spPr>
          <a:xfrm>
            <a:off x="5373397" y="1739452"/>
            <a:ext cx="3360175" cy="1856806"/>
          </a:xfrm>
          <a:prstGeom prst="rect">
            <a:avLst/>
          </a:prstGeom>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Public Sans" pitchFamily="2" charset="77"/>
            </a:endParaRPr>
          </a:p>
        </p:txBody>
      </p:sp>
      <p:sp>
        <p:nvSpPr>
          <p:cNvPr id="11" name="TextBox 10">
            <a:extLst>
              <a:ext uri="{FF2B5EF4-FFF2-40B4-BE49-F238E27FC236}">
                <a16:creationId xmlns:a16="http://schemas.microsoft.com/office/drawing/2014/main" id="{C2E3F2FA-69B7-31CC-1F66-98C2891A2817}"/>
              </a:ext>
            </a:extLst>
          </p:cNvPr>
          <p:cNvSpPr txBox="1"/>
          <p:nvPr/>
        </p:nvSpPr>
        <p:spPr>
          <a:xfrm>
            <a:off x="4941990" y="2498578"/>
            <a:ext cx="449772" cy="338554"/>
          </a:xfrm>
          <a:prstGeom prst="rect">
            <a:avLst/>
          </a:prstGeom>
          <a:noFill/>
        </p:spPr>
        <p:txBody>
          <a:bodyPr wrap="square">
            <a:spAutoFit/>
          </a:bodyPr>
          <a:lstStyle/>
          <a:p>
            <a:pPr algn="ctr">
              <a:buSzPct val="95000"/>
            </a:pPr>
            <a:r>
              <a:rPr lang="en-US" sz="1600" b="1" i="1" dirty="0">
                <a:solidFill>
                  <a:schemeClr val="bg1"/>
                </a:solidFill>
                <a:latin typeface="Public Sans" pitchFamily="2" charset="0"/>
              </a:rPr>
              <a:t>2</a:t>
            </a:r>
            <a:endParaRPr lang="en-US" sz="1600" i="1" dirty="0">
              <a:solidFill>
                <a:schemeClr val="bg1"/>
              </a:solidFill>
              <a:latin typeface="Public Sans" pitchFamily="2" charset="0"/>
            </a:endParaRPr>
          </a:p>
        </p:txBody>
      </p:sp>
      <p:sp>
        <p:nvSpPr>
          <p:cNvPr id="18" name="Text Placeholder 16">
            <a:extLst>
              <a:ext uri="{FF2B5EF4-FFF2-40B4-BE49-F238E27FC236}">
                <a16:creationId xmlns:a16="http://schemas.microsoft.com/office/drawing/2014/main" id="{0BD040C7-08D1-1208-DC5F-289DA0A864CB}"/>
              </a:ext>
            </a:extLst>
          </p:cNvPr>
          <p:cNvSpPr>
            <a:spLocks noGrp="1"/>
          </p:cNvSpPr>
          <p:nvPr>
            <p:ph type="body" sz="quarter" idx="13"/>
          </p:nvPr>
        </p:nvSpPr>
        <p:spPr>
          <a:xfrm>
            <a:off x="1086864" y="2013830"/>
            <a:ext cx="3027937" cy="1308050"/>
          </a:xfrm>
          <a:prstGeom prst="rect">
            <a:avLst/>
          </a:prstGeom>
        </p:spPr>
        <p:txBody>
          <a:bodyPr/>
          <a:lstStyle>
            <a:lvl1pP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0" name="Text Placeholder 16">
            <a:extLst>
              <a:ext uri="{FF2B5EF4-FFF2-40B4-BE49-F238E27FC236}">
                <a16:creationId xmlns:a16="http://schemas.microsoft.com/office/drawing/2014/main" id="{8C8B29AD-E38E-746D-0B2E-37E9AA0E8A58}"/>
              </a:ext>
            </a:extLst>
          </p:cNvPr>
          <p:cNvSpPr>
            <a:spLocks noGrp="1"/>
          </p:cNvSpPr>
          <p:nvPr>
            <p:ph type="body" sz="quarter" idx="14"/>
          </p:nvPr>
        </p:nvSpPr>
        <p:spPr>
          <a:xfrm>
            <a:off x="5540602" y="2013830"/>
            <a:ext cx="3027937" cy="1308050"/>
          </a:xfrm>
          <a:prstGeom prst="rect">
            <a:avLst/>
          </a:prstGeom>
        </p:spPr>
        <p:txBody>
          <a:bodyPr/>
          <a:lstStyle>
            <a:lvl1pP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5" name="Google Shape;41;p34">
            <a:extLst>
              <a:ext uri="{FF2B5EF4-FFF2-40B4-BE49-F238E27FC236}">
                <a16:creationId xmlns:a16="http://schemas.microsoft.com/office/drawing/2014/main" id="{E0665BFB-C799-8776-3B98-8E77DCA4363A}"/>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6" name="Google Shape;43;p34">
            <a:extLst>
              <a:ext uri="{FF2B5EF4-FFF2-40B4-BE49-F238E27FC236}">
                <a16:creationId xmlns:a16="http://schemas.microsoft.com/office/drawing/2014/main" id="{72FF6FCB-62C2-16D0-3CF6-B1E7BDDD0B7E}"/>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61105032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cxnSp>
        <p:nvCxnSpPr>
          <p:cNvPr id="6" name="Straight Connector 5">
            <a:extLst>
              <a:ext uri="{FF2B5EF4-FFF2-40B4-BE49-F238E27FC236}">
                <a16:creationId xmlns:a16="http://schemas.microsoft.com/office/drawing/2014/main" id="{F8FA7529-0E34-454B-2F33-D4C0046B100B}"/>
              </a:ext>
            </a:extLst>
          </p:cNvPr>
          <p:cNvCxnSpPr>
            <a:cxnSpLocks/>
          </p:cNvCxnSpPr>
          <p:nvPr/>
        </p:nvCxnSpPr>
        <p:spPr>
          <a:xfrm flipV="1">
            <a:off x="0" y="2140588"/>
            <a:ext cx="9143999"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E6D374A6-54EA-C4A7-E96E-C3210E990262}"/>
              </a:ext>
            </a:extLst>
          </p:cNvPr>
          <p:cNvGrpSpPr/>
          <p:nvPr userDrawn="1"/>
        </p:nvGrpSpPr>
        <p:grpSpPr>
          <a:xfrm>
            <a:off x="2339405" y="1943342"/>
            <a:ext cx="396240" cy="683951"/>
            <a:chOff x="2339405" y="1953281"/>
            <a:chExt cx="396240" cy="683951"/>
          </a:xfrm>
        </p:grpSpPr>
        <p:sp>
          <p:nvSpPr>
            <p:cNvPr id="30" name="Rectangle 29">
              <a:extLst>
                <a:ext uri="{FF2B5EF4-FFF2-40B4-BE49-F238E27FC236}">
                  <a16:creationId xmlns:a16="http://schemas.microsoft.com/office/drawing/2014/main" id="{32B6593A-C9FA-AA51-02F5-E0C312EC2ABD}"/>
                </a:ext>
              </a:extLst>
            </p:cNvPr>
            <p:cNvSpPr/>
            <p:nvPr/>
          </p:nvSpPr>
          <p:spPr>
            <a:xfrm rot="2700000">
              <a:off x="2339405" y="1953281"/>
              <a:ext cx="396240" cy="3962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1" name="Rectangle 30">
              <a:extLst>
                <a:ext uri="{FF2B5EF4-FFF2-40B4-BE49-F238E27FC236}">
                  <a16:creationId xmlns:a16="http://schemas.microsoft.com/office/drawing/2014/main" id="{7E8FB451-1D01-49A1-DA12-574F5A090906}"/>
                </a:ext>
              </a:extLst>
            </p:cNvPr>
            <p:cNvSpPr/>
            <p:nvPr/>
          </p:nvSpPr>
          <p:spPr>
            <a:xfrm rot="2700000">
              <a:off x="2339405" y="2218062"/>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cxnSp>
          <p:nvCxnSpPr>
            <p:cNvPr id="28" name="Straight Arrow Connector 27">
              <a:extLst>
                <a:ext uri="{FF2B5EF4-FFF2-40B4-BE49-F238E27FC236}">
                  <a16:creationId xmlns:a16="http://schemas.microsoft.com/office/drawing/2014/main" id="{6520F36D-B1F1-25C7-2769-D0DD53953AB5}"/>
                </a:ext>
              </a:extLst>
            </p:cNvPr>
            <p:cNvCxnSpPr>
              <a:cxnSpLocks/>
            </p:cNvCxnSpPr>
            <p:nvPr/>
          </p:nvCxnSpPr>
          <p:spPr>
            <a:xfrm>
              <a:off x="2537525" y="2088797"/>
              <a:ext cx="0" cy="548435"/>
            </a:xfrm>
            <a:prstGeom prst="straightConnector1">
              <a:avLst/>
            </a:prstGeom>
            <a:ln>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6B25E74F-CC7E-A339-35FF-784E71E0D740}"/>
                </a:ext>
              </a:extLst>
            </p:cNvPr>
            <p:cNvSpPr/>
            <p:nvPr/>
          </p:nvSpPr>
          <p:spPr>
            <a:xfrm rot="2700000">
              <a:off x="2416331" y="2138998"/>
              <a:ext cx="242388" cy="242388"/>
            </a:xfrm>
            <a:prstGeom prst="rect">
              <a:avLst/>
            </a:prstGeom>
            <a:solidFill>
              <a:schemeClr val="bg2">
                <a:lumMod val="40000"/>
                <a:lumOff val="60000"/>
              </a:schemeClr>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38" name="Group 37">
            <a:extLst>
              <a:ext uri="{FF2B5EF4-FFF2-40B4-BE49-F238E27FC236}">
                <a16:creationId xmlns:a16="http://schemas.microsoft.com/office/drawing/2014/main" id="{3DA2AACB-DA7F-7668-4BB6-A539BD8DAC7D}"/>
              </a:ext>
            </a:extLst>
          </p:cNvPr>
          <p:cNvGrpSpPr/>
          <p:nvPr userDrawn="1"/>
        </p:nvGrpSpPr>
        <p:grpSpPr>
          <a:xfrm>
            <a:off x="6408356" y="1943342"/>
            <a:ext cx="396240" cy="683951"/>
            <a:chOff x="6408356" y="1953281"/>
            <a:chExt cx="396240" cy="683951"/>
          </a:xfrm>
        </p:grpSpPr>
        <p:sp>
          <p:nvSpPr>
            <p:cNvPr id="23" name="Rectangle 22">
              <a:extLst>
                <a:ext uri="{FF2B5EF4-FFF2-40B4-BE49-F238E27FC236}">
                  <a16:creationId xmlns:a16="http://schemas.microsoft.com/office/drawing/2014/main" id="{4BB19B5C-E082-D71D-047B-6162BCAE4907}"/>
                </a:ext>
              </a:extLst>
            </p:cNvPr>
            <p:cNvSpPr/>
            <p:nvPr/>
          </p:nvSpPr>
          <p:spPr>
            <a:xfrm rot="2700000">
              <a:off x="6408356" y="1953281"/>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4" name="Rectangle 23">
              <a:extLst>
                <a:ext uri="{FF2B5EF4-FFF2-40B4-BE49-F238E27FC236}">
                  <a16:creationId xmlns:a16="http://schemas.microsoft.com/office/drawing/2014/main" id="{8D01D2DE-D065-ACF1-3EB0-85FFD576B8D8}"/>
                </a:ext>
              </a:extLst>
            </p:cNvPr>
            <p:cNvSpPr/>
            <p:nvPr/>
          </p:nvSpPr>
          <p:spPr>
            <a:xfrm rot="2700000">
              <a:off x="6408356" y="2218062"/>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cxnSp>
          <p:nvCxnSpPr>
            <p:cNvPr id="21" name="Straight Arrow Connector 20">
              <a:extLst>
                <a:ext uri="{FF2B5EF4-FFF2-40B4-BE49-F238E27FC236}">
                  <a16:creationId xmlns:a16="http://schemas.microsoft.com/office/drawing/2014/main" id="{AC3B79E4-4166-B8FF-F3C8-C0C1CFF62032}"/>
                </a:ext>
              </a:extLst>
            </p:cNvPr>
            <p:cNvCxnSpPr>
              <a:cxnSpLocks/>
            </p:cNvCxnSpPr>
            <p:nvPr/>
          </p:nvCxnSpPr>
          <p:spPr>
            <a:xfrm>
              <a:off x="6606476" y="2088797"/>
              <a:ext cx="0" cy="548435"/>
            </a:xfrm>
            <a:prstGeom prst="straightConnector1">
              <a:avLst/>
            </a:prstGeom>
            <a:ln>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D79A76C7-EB6F-D108-A17D-DD25F866CFBD}"/>
                </a:ext>
              </a:extLst>
            </p:cNvPr>
            <p:cNvSpPr/>
            <p:nvPr/>
          </p:nvSpPr>
          <p:spPr>
            <a:xfrm rot="2700000">
              <a:off x="6485282" y="2138998"/>
              <a:ext cx="242388" cy="242388"/>
            </a:xfrm>
            <a:prstGeom prst="rect">
              <a:avLst/>
            </a:prstGeom>
            <a:solidFill>
              <a:schemeClr val="tx2">
                <a:lumMod val="40000"/>
                <a:lumOff val="60000"/>
              </a:schemeClr>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33" name="Text Placeholder 16">
            <a:extLst>
              <a:ext uri="{FF2B5EF4-FFF2-40B4-BE49-F238E27FC236}">
                <a16:creationId xmlns:a16="http://schemas.microsoft.com/office/drawing/2014/main" id="{143761E0-763B-F70A-EA85-D8C2B761566C}"/>
              </a:ext>
            </a:extLst>
          </p:cNvPr>
          <p:cNvSpPr>
            <a:spLocks noGrp="1"/>
          </p:cNvSpPr>
          <p:nvPr>
            <p:ph type="body" sz="quarter" idx="13"/>
          </p:nvPr>
        </p:nvSpPr>
        <p:spPr>
          <a:xfrm>
            <a:off x="1082922" y="2812006"/>
            <a:ext cx="2909207" cy="327116"/>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4" name="Text Placeholder 16">
            <a:extLst>
              <a:ext uri="{FF2B5EF4-FFF2-40B4-BE49-F238E27FC236}">
                <a16:creationId xmlns:a16="http://schemas.microsoft.com/office/drawing/2014/main" id="{467DA534-4FEA-C407-C3AB-40A68F691EA0}"/>
              </a:ext>
            </a:extLst>
          </p:cNvPr>
          <p:cNvSpPr>
            <a:spLocks noGrp="1"/>
          </p:cNvSpPr>
          <p:nvPr>
            <p:ph type="body" sz="quarter" idx="14"/>
          </p:nvPr>
        </p:nvSpPr>
        <p:spPr>
          <a:xfrm>
            <a:off x="5151872" y="2812006"/>
            <a:ext cx="2909207" cy="327116"/>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5" name="Text Placeholder 16">
            <a:extLst>
              <a:ext uri="{FF2B5EF4-FFF2-40B4-BE49-F238E27FC236}">
                <a16:creationId xmlns:a16="http://schemas.microsoft.com/office/drawing/2014/main" id="{81A17ACA-F7CD-73AC-181D-D811042619C1}"/>
              </a:ext>
            </a:extLst>
          </p:cNvPr>
          <p:cNvSpPr>
            <a:spLocks noGrp="1"/>
          </p:cNvSpPr>
          <p:nvPr>
            <p:ph type="body" sz="quarter" idx="15"/>
          </p:nvPr>
        </p:nvSpPr>
        <p:spPr>
          <a:xfrm>
            <a:off x="1082922" y="3207931"/>
            <a:ext cx="2909207" cy="930436"/>
          </a:xfrm>
          <a:prstGeom prst="rect">
            <a:avLst/>
          </a:prstGeom>
        </p:spPr>
        <p:txBody>
          <a:bodyPr/>
          <a:lstStyle>
            <a:lvl1pPr algn="ct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 name="Text Placeholder 16">
            <a:extLst>
              <a:ext uri="{FF2B5EF4-FFF2-40B4-BE49-F238E27FC236}">
                <a16:creationId xmlns:a16="http://schemas.microsoft.com/office/drawing/2014/main" id="{3FA24F2A-C029-95B6-8436-65A5BEE9477A}"/>
              </a:ext>
            </a:extLst>
          </p:cNvPr>
          <p:cNvSpPr>
            <a:spLocks noGrp="1"/>
          </p:cNvSpPr>
          <p:nvPr>
            <p:ph type="body" sz="quarter" idx="16"/>
          </p:nvPr>
        </p:nvSpPr>
        <p:spPr>
          <a:xfrm>
            <a:off x="5151872" y="3207931"/>
            <a:ext cx="2909207" cy="930436"/>
          </a:xfrm>
          <a:prstGeom prst="rect">
            <a:avLst/>
          </a:prstGeom>
        </p:spPr>
        <p:txBody>
          <a:bodyPr/>
          <a:lstStyle>
            <a:lvl1pPr algn="ct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 name="Google Shape;41;p34">
            <a:extLst>
              <a:ext uri="{FF2B5EF4-FFF2-40B4-BE49-F238E27FC236}">
                <a16:creationId xmlns:a16="http://schemas.microsoft.com/office/drawing/2014/main" id="{50FCBC98-EECF-593C-6D3E-A6621378462D}"/>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9" name="Google Shape;43;p34">
            <a:extLst>
              <a:ext uri="{FF2B5EF4-FFF2-40B4-BE49-F238E27FC236}">
                <a16:creationId xmlns:a16="http://schemas.microsoft.com/office/drawing/2014/main" id="{AE07625C-55C1-7EC2-7B15-639A6A108BDD}"/>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945256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12" name="Rounded Rectangle 11">
            <a:extLst>
              <a:ext uri="{FF2B5EF4-FFF2-40B4-BE49-F238E27FC236}">
                <a16:creationId xmlns:a16="http://schemas.microsoft.com/office/drawing/2014/main" id="{D67C7B3E-3253-4B0D-0216-29B14763CC89}"/>
              </a:ext>
            </a:extLst>
          </p:cNvPr>
          <p:cNvSpPr/>
          <p:nvPr/>
        </p:nvSpPr>
        <p:spPr>
          <a:xfrm>
            <a:off x="496108" y="1739452"/>
            <a:ext cx="840827" cy="1856806"/>
          </a:xfrm>
          <a:prstGeom prst="roundRect">
            <a:avLst>
              <a:gd name="adj" fmla="val 1107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FC90712-1582-0736-F320-E07748A53233}"/>
              </a:ext>
            </a:extLst>
          </p:cNvPr>
          <p:cNvSpPr/>
          <p:nvPr/>
        </p:nvSpPr>
        <p:spPr>
          <a:xfrm>
            <a:off x="919659" y="1739452"/>
            <a:ext cx="1944138" cy="1856806"/>
          </a:xfrm>
          <a:prstGeom prst="rect">
            <a:avLst/>
          </a:prstGeom>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Public Sans" pitchFamily="2" charset="77"/>
            </a:endParaRPr>
          </a:p>
        </p:txBody>
      </p:sp>
      <p:sp>
        <p:nvSpPr>
          <p:cNvPr id="15" name="TextBox 14">
            <a:extLst>
              <a:ext uri="{FF2B5EF4-FFF2-40B4-BE49-F238E27FC236}">
                <a16:creationId xmlns:a16="http://schemas.microsoft.com/office/drawing/2014/main" id="{A4623B52-6153-FD73-4E25-FEE2B10ACCD3}"/>
              </a:ext>
            </a:extLst>
          </p:cNvPr>
          <p:cNvSpPr txBox="1"/>
          <p:nvPr/>
        </p:nvSpPr>
        <p:spPr>
          <a:xfrm>
            <a:off x="488252" y="2498578"/>
            <a:ext cx="449772" cy="338554"/>
          </a:xfrm>
          <a:prstGeom prst="rect">
            <a:avLst/>
          </a:prstGeom>
          <a:noFill/>
        </p:spPr>
        <p:txBody>
          <a:bodyPr wrap="square">
            <a:spAutoFit/>
          </a:bodyPr>
          <a:lstStyle/>
          <a:p>
            <a:pPr algn="ctr">
              <a:buSzPct val="95000"/>
            </a:pPr>
            <a:r>
              <a:rPr lang="en-US" sz="1600" b="1" i="1" dirty="0">
                <a:solidFill>
                  <a:schemeClr val="bg1"/>
                </a:solidFill>
                <a:latin typeface="Public Sans" pitchFamily="2" charset="0"/>
              </a:rPr>
              <a:t>1</a:t>
            </a:r>
            <a:endParaRPr lang="en-US" sz="1600" i="1" dirty="0">
              <a:solidFill>
                <a:schemeClr val="bg1"/>
              </a:solidFill>
              <a:latin typeface="Public Sans" pitchFamily="2" charset="0"/>
            </a:endParaRPr>
          </a:p>
        </p:txBody>
      </p:sp>
      <p:sp>
        <p:nvSpPr>
          <p:cNvPr id="18" name="Text Placeholder 16">
            <a:extLst>
              <a:ext uri="{FF2B5EF4-FFF2-40B4-BE49-F238E27FC236}">
                <a16:creationId xmlns:a16="http://schemas.microsoft.com/office/drawing/2014/main" id="{0BD040C7-08D1-1208-DC5F-289DA0A864CB}"/>
              </a:ext>
            </a:extLst>
          </p:cNvPr>
          <p:cNvSpPr>
            <a:spLocks noGrp="1"/>
          </p:cNvSpPr>
          <p:nvPr>
            <p:ph type="body" sz="quarter" idx="13"/>
          </p:nvPr>
        </p:nvSpPr>
        <p:spPr>
          <a:xfrm>
            <a:off x="1086864" y="2013830"/>
            <a:ext cx="1622141" cy="1308050"/>
          </a:xfrm>
          <a:prstGeom prst="rect">
            <a:avLst/>
          </a:prstGeom>
        </p:spPr>
        <p:txBody>
          <a:bodyPr/>
          <a:lstStyle>
            <a:lvl1pP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5" name="Rounded Rectangle 4">
            <a:extLst>
              <a:ext uri="{FF2B5EF4-FFF2-40B4-BE49-F238E27FC236}">
                <a16:creationId xmlns:a16="http://schemas.microsoft.com/office/drawing/2014/main" id="{4A56011D-FA66-DBB7-F2D3-46B3E272264A}"/>
              </a:ext>
            </a:extLst>
          </p:cNvPr>
          <p:cNvSpPr/>
          <p:nvPr userDrawn="1"/>
        </p:nvSpPr>
        <p:spPr>
          <a:xfrm>
            <a:off x="3465552" y="1739452"/>
            <a:ext cx="840827" cy="1856806"/>
          </a:xfrm>
          <a:prstGeom prst="roundRect">
            <a:avLst>
              <a:gd name="adj" fmla="val 11078"/>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D12421E-0A40-F802-9FE3-D1FF45C6B3B6}"/>
              </a:ext>
            </a:extLst>
          </p:cNvPr>
          <p:cNvSpPr/>
          <p:nvPr userDrawn="1"/>
        </p:nvSpPr>
        <p:spPr>
          <a:xfrm>
            <a:off x="3889103" y="1739452"/>
            <a:ext cx="1944138" cy="1856806"/>
          </a:xfrm>
          <a:prstGeom prst="rect">
            <a:avLst/>
          </a:prstGeom>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Public Sans" pitchFamily="2" charset="77"/>
            </a:endParaRPr>
          </a:p>
        </p:txBody>
      </p:sp>
      <p:sp>
        <p:nvSpPr>
          <p:cNvPr id="7" name="TextBox 6">
            <a:extLst>
              <a:ext uri="{FF2B5EF4-FFF2-40B4-BE49-F238E27FC236}">
                <a16:creationId xmlns:a16="http://schemas.microsoft.com/office/drawing/2014/main" id="{3EECFE0D-81FD-BC9B-0687-3F7307E89F7A}"/>
              </a:ext>
            </a:extLst>
          </p:cNvPr>
          <p:cNvSpPr txBox="1"/>
          <p:nvPr userDrawn="1"/>
        </p:nvSpPr>
        <p:spPr>
          <a:xfrm>
            <a:off x="3457696" y="2498578"/>
            <a:ext cx="449772" cy="338554"/>
          </a:xfrm>
          <a:prstGeom prst="rect">
            <a:avLst/>
          </a:prstGeom>
          <a:noFill/>
        </p:spPr>
        <p:txBody>
          <a:bodyPr wrap="square">
            <a:spAutoFit/>
          </a:bodyPr>
          <a:lstStyle/>
          <a:p>
            <a:pPr algn="ctr">
              <a:buSzPct val="95000"/>
            </a:pPr>
            <a:r>
              <a:rPr lang="en-US" sz="1600" b="1" i="1" dirty="0">
                <a:solidFill>
                  <a:schemeClr val="bg1"/>
                </a:solidFill>
                <a:latin typeface="Public Sans" pitchFamily="2" charset="0"/>
              </a:rPr>
              <a:t>2</a:t>
            </a:r>
            <a:endParaRPr lang="en-US" sz="1600" i="1" dirty="0">
              <a:solidFill>
                <a:schemeClr val="bg1"/>
              </a:solidFill>
              <a:latin typeface="Public Sans" pitchFamily="2" charset="0"/>
            </a:endParaRPr>
          </a:p>
        </p:txBody>
      </p:sp>
      <p:sp>
        <p:nvSpPr>
          <p:cNvPr id="10" name="Text Placeholder 16">
            <a:extLst>
              <a:ext uri="{FF2B5EF4-FFF2-40B4-BE49-F238E27FC236}">
                <a16:creationId xmlns:a16="http://schemas.microsoft.com/office/drawing/2014/main" id="{A319C1F6-C920-452C-5AEC-1EFB78B9C383}"/>
              </a:ext>
            </a:extLst>
          </p:cNvPr>
          <p:cNvSpPr>
            <a:spLocks noGrp="1"/>
          </p:cNvSpPr>
          <p:nvPr>
            <p:ph type="body" sz="quarter" idx="14"/>
          </p:nvPr>
        </p:nvSpPr>
        <p:spPr>
          <a:xfrm>
            <a:off x="4056308" y="2013830"/>
            <a:ext cx="1622141" cy="1308050"/>
          </a:xfrm>
          <a:prstGeom prst="rect">
            <a:avLst/>
          </a:prstGeom>
        </p:spPr>
        <p:txBody>
          <a:bodyPr/>
          <a:lstStyle>
            <a:lvl1pP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4" name="Rounded Rectangle 13">
            <a:extLst>
              <a:ext uri="{FF2B5EF4-FFF2-40B4-BE49-F238E27FC236}">
                <a16:creationId xmlns:a16="http://schemas.microsoft.com/office/drawing/2014/main" id="{D387D5E7-2C73-E4B5-5335-1D8F2B2116A0}"/>
              </a:ext>
            </a:extLst>
          </p:cNvPr>
          <p:cNvSpPr/>
          <p:nvPr userDrawn="1"/>
        </p:nvSpPr>
        <p:spPr>
          <a:xfrm>
            <a:off x="6434995" y="1739452"/>
            <a:ext cx="840827" cy="1856806"/>
          </a:xfrm>
          <a:prstGeom prst="roundRect">
            <a:avLst>
              <a:gd name="adj" fmla="val 1107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8BC760C-EBAD-824E-29FB-7E9EB6994A43}"/>
              </a:ext>
            </a:extLst>
          </p:cNvPr>
          <p:cNvSpPr/>
          <p:nvPr userDrawn="1"/>
        </p:nvSpPr>
        <p:spPr>
          <a:xfrm>
            <a:off x="6858546" y="1739452"/>
            <a:ext cx="1944138" cy="1856806"/>
          </a:xfrm>
          <a:prstGeom prst="rect">
            <a:avLst/>
          </a:prstGeom>
          <a:solidFill>
            <a:schemeClr val="bg1">
              <a:lumMod val="9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Public Sans" pitchFamily="2" charset="77"/>
            </a:endParaRPr>
          </a:p>
        </p:txBody>
      </p:sp>
      <p:sp>
        <p:nvSpPr>
          <p:cNvPr id="17" name="TextBox 16">
            <a:extLst>
              <a:ext uri="{FF2B5EF4-FFF2-40B4-BE49-F238E27FC236}">
                <a16:creationId xmlns:a16="http://schemas.microsoft.com/office/drawing/2014/main" id="{4E463F42-4D5C-2944-1AB0-179EFA9DBDA9}"/>
              </a:ext>
            </a:extLst>
          </p:cNvPr>
          <p:cNvSpPr txBox="1"/>
          <p:nvPr userDrawn="1"/>
        </p:nvSpPr>
        <p:spPr>
          <a:xfrm>
            <a:off x="6427139" y="2498578"/>
            <a:ext cx="449772" cy="338554"/>
          </a:xfrm>
          <a:prstGeom prst="rect">
            <a:avLst/>
          </a:prstGeom>
          <a:noFill/>
        </p:spPr>
        <p:txBody>
          <a:bodyPr wrap="square">
            <a:spAutoFit/>
          </a:bodyPr>
          <a:lstStyle/>
          <a:p>
            <a:pPr algn="ctr">
              <a:buSzPct val="95000"/>
            </a:pPr>
            <a:r>
              <a:rPr lang="en-US" sz="1600" b="1" i="1" dirty="0">
                <a:solidFill>
                  <a:schemeClr val="bg1"/>
                </a:solidFill>
                <a:latin typeface="Public Sans" pitchFamily="2" charset="0"/>
              </a:rPr>
              <a:t>3</a:t>
            </a:r>
            <a:endParaRPr lang="en-US" sz="1600" i="1" dirty="0">
              <a:solidFill>
                <a:schemeClr val="bg1"/>
              </a:solidFill>
              <a:latin typeface="Public Sans" pitchFamily="2" charset="0"/>
            </a:endParaRPr>
          </a:p>
        </p:txBody>
      </p:sp>
      <p:sp>
        <p:nvSpPr>
          <p:cNvPr id="19" name="Text Placeholder 16">
            <a:extLst>
              <a:ext uri="{FF2B5EF4-FFF2-40B4-BE49-F238E27FC236}">
                <a16:creationId xmlns:a16="http://schemas.microsoft.com/office/drawing/2014/main" id="{C85E88DA-A7CF-0C04-0F6C-A521C1A1949A}"/>
              </a:ext>
            </a:extLst>
          </p:cNvPr>
          <p:cNvSpPr>
            <a:spLocks noGrp="1"/>
          </p:cNvSpPr>
          <p:nvPr>
            <p:ph type="body" sz="quarter" idx="15"/>
          </p:nvPr>
        </p:nvSpPr>
        <p:spPr>
          <a:xfrm>
            <a:off x="7025751" y="2013830"/>
            <a:ext cx="1622141" cy="1308050"/>
          </a:xfrm>
          <a:prstGeom prst="rect">
            <a:avLst/>
          </a:prstGeom>
        </p:spPr>
        <p:txBody>
          <a:bodyPr/>
          <a:lstStyle>
            <a:lvl1pP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 name="Google Shape;41;p34">
            <a:extLst>
              <a:ext uri="{FF2B5EF4-FFF2-40B4-BE49-F238E27FC236}">
                <a16:creationId xmlns:a16="http://schemas.microsoft.com/office/drawing/2014/main" id="{E85BB01E-783E-BADC-309A-8CD580C4A3C0}"/>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9" name="Google Shape;43;p34">
            <a:extLst>
              <a:ext uri="{FF2B5EF4-FFF2-40B4-BE49-F238E27FC236}">
                <a16:creationId xmlns:a16="http://schemas.microsoft.com/office/drawing/2014/main" id="{49AB2B98-D49E-6134-DA02-07FE54FA298B}"/>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50997506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8" name="Picture 7" descr="Shape&#10;&#10;Description automatically generated with low confidence">
            <a:extLst>
              <a:ext uri="{FF2B5EF4-FFF2-40B4-BE49-F238E27FC236}">
                <a16:creationId xmlns:a16="http://schemas.microsoft.com/office/drawing/2014/main" id="{97CAB6B0-5D88-3CEA-FF0F-51E5E02F64C4}"/>
              </a:ext>
            </a:extLst>
          </p:cNvPr>
          <p:cNvPicPr>
            <a:picLocks noChangeAspect="1"/>
          </p:cNvPicPr>
          <p:nvPr userDrawn="1"/>
        </p:nvPicPr>
        <p:blipFill>
          <a:blip r:embed="rId2"/>
          <a:stretch>
            <a:fillRect/>
          </a:stretch>
        </p:blipFill>
        <p:spPr>
          <a:xfrm>
            <a:off x="0" y="0"/>
            <a:ext cx="9144000" cy="5143500"/>
          </a:xfrm>
          <a:prstGeom prst="rect">
            <a:avLst/>
          </a:prstGeom>
        </p:spPr>
      </p:pic>
      <p:grpSp>
        <p:nvGrpSpPr>
          <p:cNvPr id="2" name="Google Shape;287;p51">
            <a:extLst>
              <a:ext uri="{FF2B5EF4-FFF2-40B4-BE49-F238E27FC236}">
                <a16:creationId xmlns:a16="http://schemas.microsoft.com/office/drawing/2014/main" id="{76E4600D-3FAA-7147-E801-01E33D0231BF}"/>
              </a:ext>
            </a:extLst>
          </p:cNvPr>
          <p:cNvGrpSpPr/>
          <p:nvPr userDrawn="1"/>
        </p:nvGrpSpPr>
        <p:grpSpPr>
          <a:xfrm>
            <a:off x="0" y="2399230"/>
            <a:ext cx="9144001" cy="2349751"/>
            <a:chOff x="0" y="2182920"/>
            <a:chExt cx="9144001" cy="2349751"/>
          </a:xfrm>
        </p:grpSpPr>
        <p:sp>
          <p:nvSpPr>
            <p:cNvPr id="3" name="Google Shape;288;p51">
              <a:extLst>
                <a:ext uri="{FF2B5EF4-FFF2-40B4-BE49-F238E27FC236}">
                  <a16:creationId xmlns:a16="http://schemas.microsoft.com/office/drawing/2014/main" id="{5D7265A6-9EB6-AE70-C792-2E1E3451D6B8}"/>
                </a:ext>
              </a:extLst>
            </p:cNvPr>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oogle Shape;289;p51">
              <a:extLst>
                <a:ext uri="{FF2B5EF4-FFF2-40B4-BE49-F238E27FC236}">
                  <a16:creationId xmlns:a16="http://schemas.microsoft.com/office/drawing/2014/main" id="{7EF3DF29-469E-47FC-16DA-1A9AF2D25F29}"/>
                </a:ext>
              </a:extLst>
            </p:cNvPr>
            <p:cNvGrpSpPr/>
            <p:nvPr/>
          </p:nvGrpSpPr>
          <p:grpSpPr>
            <a:xfrm>
              <a:off x="1229347" y="2182920"/>
              <a:ext cx="6685306" cy="1002265"/>
              <a:chOff x="976268" y="2064936"/>
              <a:chExt cx="6685306" cy="1002265"/>
            </a:xfrm>
          </p:grpSpPr>
          <p:sp>
            <p:nvSpPr>
              <p:cNvPr id="5" name="Google Shape;290;p51">
                <a:extLst>
                  <a:ext uri="{FF2B5EF4-FFF2-40B4-BE49-F238E27FC236}">
                    <a16:creationId xmlns:a16="http://schemas.microsoft.com/office/drawing/2014/main" id="{0D3B65FC-FFA7-E6D6-9497-D9C937E1B603}"/>
                  </a:ext>
                </a:extLst>
              </p:cNvPr>
              <p:cNvSpPr/>
              <p:nvPr/>
            </p:nvSpPr>
            <p:spPr>
              <a:xfrm>
                <a:off x="976268" y="2064936"/>
                <a:ext cx="1002265" cy="1002265"/>
              </a:xfrm>
              <a:prstGeom prst="ellipse">
                <a:avLst/>
              </a:prstGeom>
              <a:solidFill>
                <a:schemeClr val="bg1">
                  <a:lumMod val="95000"/>
                </a:schemeClr>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 name="Google Shape;291;p51">
                <a:extLst>
                  <a:ext uri="{FF2B5EF4-FFF2-40B4-BE49-F238E27FC236}">
                    <a16:creationId xmlns:a16="http://schemas.microsoft.com/office/drawing/2014/main" id="{B6AEFDC3-37D7-BFD6-38DB-5F0456DF4935}"/>
                  </a:ext>
                </a:extLst>
              </p:cNvPr>
              <p:cNvSpPr/>
              <p:nvPr/>
            </p:nvSpPr>
            <p:spPr>
              <a:xfrm>
                <a:off x="3817789" y="2064936"/>
                <a:ext cx="1002265" cy="1002265"/>
              </a:xfrm>
              <a:prstGeom prst="ellipse">
                <a:avLst/>
              </a:prstGeom>
              <a:solidFill>
                <a:schemeClr val="bg1">
                  <a:lumMod val="95000"/>
                </a:schemeClr>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 name="Google Shape;292;p51">
                <a:extLst>
                  <a:ext uri="{FF2B5EF4-FFF2-40B4-BE49-F238E27FC236}">
                    <a16:creationId xmlns:a16="http://schemas.microsoft.com/office/drawing/2014/main" id="{9C8A55B0-0C8B-82A3-C711-2D7E381B2289}"/>
                  </a:ext>
                </a:extLst>
              </p:cNvPr>
              <p:cNvSpPr/>
              <p:nvPr/>
            </p:nvSpPr>
            <p:spPr>
              <a:xfrm>
                <a:off x="6659309" y="2064936"/>
                <a:ext cx="1002265" cy="1002265"/>
              </a:xfrm>
              <a:prstGeom prst="ellipse">
                <a:avLst/>
              </a:prstGeom>
              <a:solidFill>
                <a:schemeClr val="bg1">
                  <a:lumMod val="95000"/>
                </a:schemeClr>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sp>
        <p:nvSpPr>
          <p:cNvPr id="10" name="Google Shape;295;p51">
            <a:extLst>
              <a:ext uri="{FF2B5EF4-FFF2-40B4-BE49-F238E27FC236}">
                <a16:creationId xmlns:a16="http://schemas.microsoft.com/office/drawing/2014/main" id="{95176F9E-B08A-BE6F-9DC6-49738B8BA638}"/>
              </a:ext>
            </a:extLst>
          </p:cNvPr>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500"/>
              <a:buFont typeface="Public Sans"/>
              <a:buNone/>
              <a:defRPr sz="1500" b="0" i="1">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4" name="Google Shape;299;p51">
            <a:extLst>
              <a:ext uri="{FF2B5EF4-FFF2-40B4-BE49-F238E27FC236}">
                <a16:creationId xmlns:a16="http://schemas.microsoft.com/office/drawing/2014/main" id="{E69C0404-C8F9-FC44-F1AB-88F402C7466D}"/>
              </a:ext>
            </a:extLst>
          </p:cNvPr>
          <p:cNvSpPr txBox="1">
            <a:spLocks noGrp="1"/>
          </p:cNvSpPr>
          <p:nvPr>
            <p:ph type="body" idx="5"/>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5" name="Google Shape;300;p51">
            <a:extLst>
              <a:ext uri="{FF2B5EF4-FFF2-40B4-BE49-F238E27FC236}">
                <a16:creationId xmlns:a16="http://schemas.microsoft.com/office/drawing/2014/main" id="{5A4F1CCD-C41D-FE8D-B69E-B7165E494F6F}"/>
              </a:ext>
            </a:extLst>
          </p:cNvPr>
          <p:cNvSpPr txBox="1">
            <a:spLocks noGrp="1"/>
          </p:cNvSpPr>
          <p:nvPr>
            <p:ph type="body" idx="6"/>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301;p51">
            <a:extLst>
              <a:ext uri="{FF2B5EF4-FFF2-40B4-BE49-F238E27FC236}">
                <a16:creationId xmlns:a16="http://schemas.microsoft.com/office/drawing/2014/main" id="{F4B2B4FC-C047-4BA5-1BBA-2821F029207A}"/>
              </a:ext>
            </a:extLst>
          </p:cNvPr>
          <p:cNvSpPr txBox="1">
            <a:spLocks noGrp="1"/>
          </p:cNvSpPr>
          <p:nvPr>
            <p:ph type="body" idx="7"/>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9" name="Google Shape;65;p36">
            <a:extLst>
              <a:ext uri="{FF2B5EF4-FFF2-40B4-BE49-F238E27FC236}">
                <a16:creationId xmlns:a16="http://schemas.microsoft.com/office/drawing/2014/main" id="{2D6CD0E8-2ADD-275E-E143-DBBD043FFD4F}"/>
              </a:ext>
            </a:extLst>
          </p:cNvPr>
          <p:cNvSpPr>
            <a:spLocks noGrp="1"/>
          </p:cNvSpPr>
          <p:nvPr>
            <p:ph type="pic" idx="2"/>
          </p:nvPr>
        </p:nvSpPr>
        <p:spPr>
          <a:xfrm>
            <a:off x="146097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0" name="Google Shape;65;p36">
            <a:extLst>
              <a:ext uri="{FF2B5EF4-FFF2-40B4-BE49-F238E27FC236}">
                <a16:creationId xmlns:a16="http://schemas.microsoft.com/office/drawing/2014/main" id="{0FEC3E84-355F-3EEF-9658-FCCC50E6F71B}"/>
              </a:ext>
            </a:extLst>
          </p:cNvPr>
          <p:cNvSpPr>
            <a:spLocks noGrp="1"/>
          </p:cNvSpPr>
          <p:nvPr>
            <p:ph type="pic" idx="10"/>
          </p:nvPr>
        </p:nvSpPr>
        <p:spPr>
          <a:xfrm>
            <a:off x="430249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1" name="Google Shape;65;p36">
            <a:extLst>
              <a:ext uri="{FF2B5EF4-FFF2-40B4-BE49-F238E27FC236}">
                <a16:creationId xmlns:a16="http://schemas.microsoft.com/office/drawing/2014/main" id="{DF7E3F8F-D662-64EA-6184-37DA8914DC26}"/>
              </a:ext>
            </a:extLst>
          </p:cNvPr>
          <p:cNvSpPr>
            <a:spLocks noGrp="1"/>
          </p:cNvSpPr>
          <p:nvPr>
            <p:ph type="pic" idx="11"/>
          </p:nvPr>
        </p:nvSpPr>
        <p:spPr>
          <a:xfrm>
            <a:off x="714401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9" name="Google Shape;41;p34">
            <a:extLst>
              <a:ext uri="{FF2B5EF4-FFF2-40B4-BE49-F238E27FC236}">
                <a16:creationId xmlns:a16="http://schemas.microsoft.com/office/drawing/2014/main" id="{AF0E0E34-853B-29B0-BFA6-17EF77A39FBC}"/>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 name="Google Shape;43;p34">
            <a:extLst>
              <a:ext uri="{FF2B5EF4-FFF2-40B4-BE49-F238E27FC236}">
                <a16:creationId xmlns:a16="http://schemas.microsoft.com/office/drawing/2014/main" id="{BBE648BF-C6E8-2DA1-B94F-D8FD504D6397}"/>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29149144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8" name="Picture 7" descr="Shape&#10;&#10;Description automatically generated with low confidence">
            <a:extLst>
              <a:ext uri="{FF2B5EF4-FFF2-40B4-BE49-F238E27FC236}">
                <a16:creationId xmlns:a16="http://schemas.microsoft.com/office/drawing/2014/main" id="{97CAB6B0-5D88-3CEA-FF0F-51E5E02F64C4}"/>
              </a:ext>
            </a:extLst>
          </p:cNvPr>
          <p:cNvPicPr>
            <a:picLocks noChangeAspect="1"/>
          </p:cNvPicPr>
          <p:nvPr userDrawn="1"/>
        </p:nvPicPr>
        <p:blipFill>
          <a:blip r:embed="rId2"/>
          <a:stretch>
            <a:fillRect/>
          </a:stretch>
        </p:blipFill>
        <p:spPr>
          <a:xfrm>
            <a:off x="0" y="0"/>
            <a:ext cx="9144000" cy="5143500"/>
          </a:xfrm>
          <a:prstGeom prst="rect">
            <a:avLst/>
          </a:prstGeom>
        </p:spPr>
      </p:pic>
      <p:grpSp>
        <p:nvGrpSpPr>
          <p:cNvPr id="2" name="Google Shape;287;p51">
            <a:extLst>
              <a:ext uri="{FF2B5EF4-FFF2-40B4-BE49-F238E27FC236}">
                <a16:creationId xmlns:a16="http://schemas.microsoft.com/office/drawing/2014/main" id="{76E4600D-3FAA-7147-E801-01E33D0231BF}"/>
              </a:ext>
            </a:extLst>
          </p:cNvPr>
          <p:cNvGrpSpPr/>
          <p:nvPr userDrawn="1"/>
        </p:nvGrpSpPr>
        <p:grpSpPr>
          <a:xfrm>
            <a:off x="0" y="2399230"/>
            <a:ext cx="9144001" cy="2349751"/>
            <a:chOff x="0" y="2182920"/>
            <a:chExt cx="9144001" cy="2349751"/>
          </a:xfrm>
        </p:grpSpPr>
        <p:sp>
          <p:nvSpPr>
            <p:cNvPr id="3" name="Google Shape;288;p51">
              <a:extLst>
                <a:ext uri="{FF2B5EF4-FFF2-40B4-BE49-F238E27FC236}">
                  <a16:creationId xmlns:a16="http://schemas.microsoft.com/office/drawing/2014/main" id="{5D7265A6-9EB6-AE70-C792-2E1E3451D6B8}"/>
                </a:ext>
              </a:extLst>
            </p:cNvPr>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oogle Shape;289;p51">
              <a:extLst>
                <a:ext uri="{FF2B5EF4-FFF2-40B4-BE49-F238E27FC236}">
                  <a16:creationId xmlns:a16="http://schemas.microsoft.com/office/drawing/2014/main" id="{7EF3DF29-469E-47FC-16DA-1A9AF2D25F29}"/>
                </a:ext>
              </a:extLst>
            </p:cNvPr>
            <p:cNvGrpSpPr/>
            <p:nvPr/>
          </p:nvGrpSpPr>
          <p:grpSpPr>
            <a:xfrm>
              <a:off x="1229347" y="2182920"/>
              <a:ext cx="6685306" cy="1002265"/>
              <a:chOff x="976268" y="2064936"/>
              <a:chExt cx="6685306" cy="1002265"/>
            </a:xfrm>
          </p:grpSpPr>
          <p:sp>
            <p:nvSpPr>
              <p:cNvPr id="5" name="Google Shape;290;p51">
                <a:extLst>
                  <a:ext uri="{FF2B5EF4-FFF2-40B4-BE49-F238E27FC236}">
                    <a16:creationId xmlns:a16="http://schemas.microsoft.com/office/drawing/2014/main" id="{0D3B65FC-FFA7-E6D6-9497-D9C937E1B603}"/>
                  </a:ext>
                </a:extLst>
              </p:cNvPr>
              <p:cNvSpPr/>
              <p:nvPr/>
            </p:nvSpPr>
            <p:spPr>
              <a:xfrm>
                <a:off x="976268" y="2064936"/>
                <a:ext cx="1002265" cy="1002265"/>
              </a:xfrm>
              <a:prstGeom prst="ellipse">
                <a:avLst/>
              </a:prstGeom>
              <a:solidFill>
                <a:schemeClr val="tx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 name="Google Shape;291;p51">
                <a:extLst>
                  <a:ext uri="{FF2B5EF4-FFF2-40B4-BE49-F238E27FC236}">
                    <a16:creationId xmlns:a16="http://schemas.microsoft.com/office/drawing/2014/main" id="{B6AEFDC3-37D7-BFD6-38DB-5F0456DF4935}"/>
                  </a:ext>
                </a:extLst>
              </p:cNvPr>
              <p:cNvSpPr/>
              <p:nvPr/>
            </p:nvSpPr>
            <p:spPr>
              <a:xfrm>
                <a:off x="3817789" y="2064936"/>
                <a:ext cx="1002265" cy="1002265"/>
              </a:xfrm>
              <a:prstGeom prst="ellipse">
                <a:avLst/>
              </a:prstGeom>
              <a:solidFill>
                <a:schemeClr val="tx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 name="Google Shape;292;p51">
                <a:extLst>
                  <a:ext uri="{FF2B5EF4-FFF2-40B4-BE49-F238E27FC236}">
                    <a16:creationId xmlns:a16="http://schemas.microsoft.com/office/drawing/2014/main" id="{9C8A55B0-0C8B-82A3-C711-2D7E381B2289}"/>
                  </a:ext>
                </a:extLst>
              </p:cNvPr>
              <p:cNvSpPr/>
              <p:nvPr/>
            </p:nvSpPr>
            <p:spPr>
              <a:xfrm>
                <a:off x="6659309" y="2064936"/>
                <a:ext cx="1002265" cy="1002265"/>
              </a:xfrm>
              <a:prstGeom prst="ellipse">
                <a:avLst/>
              </a:prstGeom>
              <a:solidFill>
                <a:schemeClr val="tx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sp>
        <p:nvSpPr>
          <p:cNvPr id="10" name="Google Shape;295;p51">
            <a:extLst>
              <a:ext uri="{FF2B5EF4-FFF2-40B4-BE49-F238E27FC236}">
                <a16:creationId xmlns:a16="http://schemas.microsoft.com/office/drawing/2014/main" id="{95176F9E-B08A-BE6F-9DC6-49738B8BA638}"/>
              </a:ext>
            </a:extLst>
          </p:cNvPr>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500"/>
              <a:buFont typeface="Public Sans"/>
              <a:buNone/>
              <a:defRPr sz="1500" b="0" i="1">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4" name="Google Shape;299;p51">
            <a:extLst>
              <a:ext uri="{FF2B5EF4-FFF2-40B4-BE49-F238E27FC236}">
                <a16:creationId xmlns:a16="http://schemas.microsoft.com/office/drawing/2014/main" id="{E69C0404-C8F9-FC44-F1AB-88F402C7466D}"/>
              </a:ext>
            </a:extLst>
          </p:cNvPr>
          <p:cNvSpPr txBox="1">
            <a:spLocks noGrp="1"/>
          </p:cNvSpPr>
          <p:nvPr>
            <p:ph type="body" idx="5"/>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5" name="Google Shape;300;p51">
            <a:extLst>
              <a:ext uri="{FF2B5EF4-FFF2-40B4-BE49-F238E27FC236}">
                <a16:creationId xmlns:a16="http://schemas.microsoft.com/office/drawing/2014/main" id="{5A4F1CCD-C41D-FE8D-B69E-B7165E494F6F}"/>
              </a:ext>
            </a:extLst>
          </p:cNvPr>
          <p:cNvSpPr txBox="1">
            <a:spLocks noGrp="1"/>
          </p:cNvSpPr>
          <p:nvPr>
            <p:ph type="body" idx="6"/>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301;p51">
            <a:extLst>
              <a:ext uri="{FF2B5EF4-FFF2-40B4-BE49-F238E27FC236}">
                <a16:creationId xmlns:a16="http://schemas.microsoft.com/office/drawing/2014/main" id="{F4B2B4FC-C047-4BA5-1BBA-2821F029207A}"/>
              </a:ext>
            </a:extLst>
          </p:cNvPr>
          <p:cNvSpPr txBox="1">
            <a:spLocks noGrp="1"/>
          </p:cNvSpPr>
          <p:nvPr>
            <p:ph type="body" idx="7"/>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9" name="Google Shape;65;p36">
            <a:extLst>
              <a:ext uri="{FF2B5EF4-FFF2-40B4-BE49-F238E27FC236}">
                <a16:creationId xmlns:a16="http://schemas.microsoft.com/office/drawing/2014/main" id="{2D6CD0E8-2ADD-275E-E143-DBBD043FFD4F}"/>
              </a:ext>
            </a:extLst>
          </p:cNvPr>
          <p:cNvSpPr>
            <a:spLocks noGrp="1"/>
          </p:cNvSpPr>
          <p:nvPr>
            <p:ph type="pic" idx="2"/>
          </p:nvPr>
        </p:nvSpPr>
        <p:spPr>
          <a:xfrm>
            <a:off x="146097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0" name="Google Shape;65;p36">
            <a:extLst>
              <a:ext uri="{FF2B5EF4-FFF2-40B4-BE49-F238E27FC236}">
                <a16:creationId xmlns:a16="http://schemas.microsoft.com/office/drawing/2014/main" id="{0FEC3E84-355F-3EEF-9658-FCCC50E6F71B}"/>
              </a:ext>
            </a:extLst>
          </p:cNvPr>
          <p:cNvSpPr>
            <a:spLocks noGrp="1"/>
          </p:cNvSpPr>
          <p:nvPr>
            <p:ph type="pic" idx="10"/>
          </p:nvPr>
        </p:nvSpPr>
        <p:spPr>
          <a:xfrm>
            <a:off x="430249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1" name="Google Shape;65;p36">
            <a:extLst>
              <a:ext uri="{FF2B5EF4-FFF2-40B4-BE49-F238E27FC236}">
                <a16:creationId xmlns:a16="http://schemas.microsoft.com/office/drawing/2014/main" id="{DF7E3F8F-D662-64EA-6184-37DA8914DC26}"/>
              </a:ext>
            </a:extLst>
          </p:cNvPr>
          <p:cNvSpPr>
            <a:spLocks noGrp="1"/>
          </p:cNvSpPr>
          <p:nvPr>
            <p:ph type="pic" idx="11"/>
          </p:nvPr>
        </p:nvSpPr>
        <p:spPr>
          <a:xfrm>
            <a:off x="714401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9" name="Google Shape;41;p34">
            <a:extLst>
              <a:ext uri="{FF2B5EF4-FFF2-40B4-BE49-F238E27FC236}">
                <a16:creationId xmlns:a16="http://schemas.microsoft.com/office/drawing/2014/main" id="{E67E5DF3-BD3A-20C3-5A73-437BAFC1315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 name="Google Shape;43;p34">
            <a:extLst>
              <a:ext uri="{FF2B5EF4-FFF2-40B4-BE49-F238E27FC236}">
                <a16:creationId xmlns:a16="http://schemas.microsoft.com/office/drawing/2014/main" id="{9302F7A0-F5C5-C293-560D-C87A87DDC016}"/>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8218704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8" name="Picture 7" descr="Shape&#10;&#10;Description automatically generated with low confidence">
            <a:extLst>
              <a:ext uri="{FF2B5EF4-FFF2-40B4-BE49-F238E27FC236}">
                <a16:creationId xmlns:a16="http://schemas.microsoft.com/office/drawing/2014/main" id="{97CAB6B0-5D88-3CEA-FF0F-51E5E02F64C4}"/>
              </a:ext>
            </a:extLst>
          </p:cNvPr>
          <p:cNvPicPr>
            <a:picLocks noChangeAspect="1"/>
          </p:cNvPicPr>
          <p:nvPr userDrawn="1"/>
        </p:nvPicPr>
        <p:blipFill>
          <a:blip r:embed="rId2"/>
          <a:stretch>
            <a:fillRect/>
          </a:stretch>
        </p:blipFill>
        <p:spPr>
          <a:xfrm>
            <a:off x="0" y="0"/>
            <a:ext cx="9144000" cy="5143500"/>
          </a:xfrm>
          <a:prstGeom prst="rect">
            <a:avLst/>
          </a:prstGeom>
        </p:spPr>
      </p:pic>
      <p:grpSp>
        <p:nvGrpSpPr>
          <p:cNvPr id="2" name="Google Shape;287;p51">
            <a:extLst>
              <a:ext uri="{FF2B5EF4-FFF2-40B4-BE49-F238E27FC236}">
                <a16:creationId xmlns:a16="http://schemas.microsoft.com/office/drawing/2014/main" id="{76E4600D-3FAA-7147-E801-01E33D0231BF}"/>
              </a:ext>
            </a:extLst>
          </p:cNvPr>
          <p:cNvGrpSpPr/>
          <p:nvPr userDrawn="1"/>
        </p:nvGrpSpPr>
        <p:grpSpPr>
          <a:xfrm>
            <a:off x="0" y="2399230"/>
            <a:ext cx="9144001" cy="2349751"/>
            <a:chOff x="0" y="2182920"/>
            <a:chExt cx="9144001" cy="2349751"/>
          </a:xfrm>
        </p:grpSpPr>
        <p:sp>
          <p:nvSpPr>
            <p:cNvPr id="3" name="Google Shape;288;p51">
              <a:extLst>
                <a:ext uri="{FF2B5EF4-FFF2-40B4-BE49-F238E27FC236}">
                  <a16:creationId xmlns:a16="http://schemas.microsoft.com/office/drawing/2014/main" id="{5D7265A6-9EB6-AE70-C792-2E1E3451D6B8}"/>
                </a:ext>
              </a:extLst>
            </p:cNvPr>
            <p:cNvSpPr/>
            <p:nvPr/>
          </p:nvSpPr>
          <p:spPr>
            <a:xfrm>
              <a:off x="0" y="2689734"/>
              <a:ext cx="9144001" cy="1842937"/>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oogle Shape;289;p51">
              <a:extLst>
                <a:ext uri="{FF2B5EF4-FFF2-40B4-BE49-F238E27FC236}">
                  <a16:creationId xmlns:a16="http://schemas.microsoft.com/office/drawing/2014/main" id="{7EF3DF29-469E-47FC-16DA-1A9AF2D25F29}"/>
                </a:ext>
              </a:extLst>
            </p:cNvPr>
            <p:cNvGrpSpPr/>
            <p:nvPr/>
          </p:nvGrpSpPr>
          <p:grpSpPr>
            <a:xfrm>
              <a:off x="1229347" y="2182920"/>
              <a:ext cx="6685306" cy="1002265"/>
              <a:chOff x="976268" y="2064936"/>
              <a:chExt cx="6685306" cy="1002265"/>
            </a:xfrm>
          </p:grpSpPr>
          <p:sp>
            <p:nvSpPr>
              <p:cNvPr id="5" name="Google Shape;290;p51">
                <a:extLst>
                  <a:ext uri="{FF2B5EF4-FFF2-40B4-BE49-F238E27FC236}">
                    <a16:creationId xmlns:a16="http://schemas.microsoft.com/office/drawing/2014/main" id="{0D3B65FC-FFA7-E6D6-9497-D9C937E1B603}"/>
                  </a:ext>
                </a:extLst>
              </p:cNvPr>
              <p:cNvSpPr/>
              <p:nvPr/>
            </p:nvSpPr>
            <p:spPr>
              <a:xfrm>
                <a:off x="976268" y="2064936"/>
                <a:ext cx="1002265" cy="1002265"/>
              </a:xfrm>
              <a:prstGeom prst="ellipse">
                <a:avLst/>
              </a:prstGeom>
              <a:solidFill>
                <a:schemeClr val="tx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 name="Google Shape;291;p51">
                <a:extLst>
                  <a:ext uri="{FF2B5EF4-FFF2-40B4-BE49-F238E27FC236}">
                    <a16:creationId xmlns:a16="http://schemas.microsoft.com/office/drawing/2014/main" id="{B6AEFDC3-37D7-BFD6-38DB-5F0456DF4935}"/>
                  </a:ext>
                </a:extLst>
              </p:cNvPr>
              <p:cNvSpPr/>
              <p:nvPr/>
            </p:nvSpPr>
            <p:spPr>
              <a:xfrm>
                <a:off x="3817789" y="2064936"/>
                <a:ext cx="1002265" cy="1002265"/>
              </a:xfrm>
              <a:prstGeom prst="ellipse">
                <a:avLst/>
              </a:prstGeom>
              <a:solidFill>
                <a:schemeClr val="tx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 name="Google Shape;292;p51">
                <a:extLst>
                  <a:ext uri="{FF2B5EF4-FFF2-40B4-BE49-F238E27FC236}">
                    <a16:creationId xmlns:a16="http://schemas.microsoft.com/office/drawing/2014/main" id="{9C8A55B0-0C8B-82A3-C711-2D7E381B2289}"/>
                  </a:ext>
                </a:extLst>
              </p:cNvPr>
              <p:cNvSpPr/>
              <p:nvPr/>
            </p:nvSpPr>
            <p:spPr>
              <a:xfrm>
                <a:off x="6659309" y="2064936"/>
                <a:ext cx="1002265" cy="1002265"/>
              </a:xfrm>
              <a:prstGeom prst="ellipse">
                <a:avLst/>
              </a:prstGeom>
              <a:solidFill>
                <a:schemeClr val="tx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sp>
        <p:nvSpPr>
          <p:cNvPr id="10" name="Google Shape;295;p51">
            <a:extLst>
              <a:ext uri="{FF2B5EF4-FFF2-40B4-BE49-F238E27FC236}">
                <a16:creationId xmlns:a16="http://schemas.microsoft.com/office/drawing/2014/main" id="{95176F9E-B08A-BE6F-9DC6-49738B8BA638}"/>
              </a:ext>
            </a:extLst>
          </p:cNvPr>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500"/>
              <a:buFont typeface="Public Sans"/>
              <a:buNone/>
              <a:defRPr sz="1500" b="0" i="1">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4" name="Google Shape;299;p51">
            <a:extLst>
              <a:ext uri="{FF2B5EF4-FFF2-40B4-BE49-F238E27FC236}">
                <a16:creationId xmlns:a16="http://schemas.microsoft.com/office/drawing/2014/main" id="{E69C0404-C8F9-FC44-F1AB-88F402C7466D}"/>
              </a:ext>
            </a:extLst>
          </p:cNvPr>
          <p:cNvSpPr txBox="1">
            <a:spLocks noGrp="1"/>
          </p:cNvSpPr>
          <p:nvPr>
            <p:ph type="body" idx="5"/>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5" name="Google Shape;300;p51">
            <a:extLst>
              <a:ext uri="{FF2B5EF4-FFF2-40B4-BE49-F238E27FC236}">
                <a16:creationId xmlns:a16="http://schemas.microsoft.com/office/drawing/2014/main" id="{5A4F1CCD-C41D-FE8D-B69E-B7165E494F6F}"/>
              </a:ext>
            </a:extLst>
          </p:cNvPr>
          <p:cNvSpPr txBox="1">
            <a:spLocks noGrp="1"/>
          </p:cNvSpPr>
          <p:nvPr>
            <p:ph type="body" idx="6"/>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301;p51">
            <a:extLst>
              <a:ext uri="{FF2B5EF4-FFF2-40B4-BE49-F238E27FC236}">
                <a16:creationId xmlns:a16="http://schemas.microsoft.com/office/drawing/2014/main" id="{F4B2B4FC-C047-4BA5-1BBA-2821F029207A}"/>
              </a:ext>
            </a:extLst>
          </p:cNvPr>
          <p:cNvSpPr txBox="1">
            <a:spLocks noGrp="1"/>
          </p:cNvSpPr>
          <p:nvPr>
            <p:ph type="body" idx="7"/>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9" name="Google Shape;65;p36">
            <a:extLst>
              <a:ext uri="{FF2B5EF4-FFF2-40B4-BE49-F238E27FC236}">
                <a16:creationId xmlns:a16="http://schemas.microsoft.com/office/drawing/2014/main" id="{2D6CD0E8-2ADD-275E-E143-DBBD043FFD4F}"/>
              </a:ext>
            </a:extLst>
          </p:cNvPr>
          <p:cNvSpPr>
            <a:spLocks noGrp="1"/>
          </p:cNvSpPr>
          <p:nvPr>
            <p:ph type="pic" idx="2"/>
          </p:nvPr>
        </p:nvSpPr>
        <p:spPr>
          <a:xfrm>
            <a:off x="146097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0" name="Google Shape;65;p36">
            <a:extLst>
              <a:ext uri="{FF2B5EF4-FFF2-40B4-BE49-F238E27FC236}">
                <a16:creationId xmlns:a16="http://schemas.microsoft.com/office/drawing/2014/main" id="{0FEC3E84-355F-3EEF-9658-FCCC50E6F71B}"/>
              </a:ext>
            </a:extLst>
          </p:cNvPr>
          <p:cNvSpPr>
            <a:spLocks noGrp="1"/>
          </p:cNvSpPr>
          <p:nvPr>
            <p:ph type="pic" idx="10"/>
          </p:nvPr>
        </p:nvSpPr>
        <p:spPr>
          <a:xfrm>
            <a:off x="430249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1" name="Google Shape;65;p36">
            <a:extLst>
              <a:ext uri="{FF2B5EF4-FFF2-40B4-BE49-F238E27FC236}">
                <a16:creationId xmlns:a16="http://schemas.microsoft.com/office/drawing/2014/main" id="{DF7E3F8F-D662-64EA-6184-37DA8914DC26}"/>
              </a:ext>
            </a:extLst>
          </p:cNvPr>
          <p:cNvSpPr>
            <a:spLocks noGrp="1"/>
          </p:cNvSpPr>
          <p:nvPr>
            <p:ph type="pic" idx="11"/>
          </p:nvPr>
        </p:nvSpPr>
        <p:spPr>
          <a:xfrm>
            <a:off x="714401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9" name="Google Shape;41;p34">
            <a:extLst>
              <a:ext uri="{FF2B5EF4-FFF2-40B4-BE49-F238E27FC236}">
                <a16:creationId xmlns:a16="http://schemas.microsoft.com/office/drawing/2014/main" id="{37657DAA-2B4F-AA11-03A9-A1550F84D36A}"/>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 name="Google Shape;43;p34">
            <a:extLst>
              <a:ext uri="{FF2B5EF4-FFF2-40B4-BE49-F238E27FC236}">
                <a16:creationId xmlns:a16="http://schemas.microsoft.com/office/drawing/2014/main" id="{3B3F62D4-ACCB-C455-771D-9FD40EAFDC4F}"/>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86931327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8" name="Picture 7" descr="Shape&#10;&#10;Description automatically generated with low confidence">
            <a:extLst>
              <a:ext uri="{FF2B5EF4-FFF2-40B4-BE49-F238E27FC236}">
                <a16:creationId xmlns:a16="http://schemas.microsoft.com/office/drawing/2014/main" id="{97CAB6B0-5D88-3CEA-FF0F-51E5E02F64C4}"/>
              </a:ext>
            </a:extLst>
          </p:cNvPr>
          <p:cNvPicPr>
            <a:picLocks noChangeAspect="1"/>
          </p:cNvPicPr>
          <p:nvPr userDrawn="1"/>
        </p:nvPicPr>
        <p:blipFill>
          <a:blip r:embed="rId2"/>
          <a:stretch>
            <a:fillRect/>
          </a:stretch>
        </p:blipFill>
        <p:spPr>
          <a:xfrm>
            <a:off x="0" y="0"/>
            <a:ext cx="9144000" cy="5143500"/>
          </a:xfrm>
          <a:prstGeom prst="rect">
            <a:avLst/>
          </a:prstGeom>
        </p:spPr>
      </p:pic>
      <p:grpSp>
        <p:nvGrpSpPr>
          <p:cNvPr id="2" name="Google Shape;287;p51">
            <a:extLst>
              <a:ext uri="{FF2B5EF4-FFF2-40B4-BE49-F238E27FC236}">
                <a16:creationId xmlns:a16="http://schemas.microsoft.com/office/drawing/2014/main" id="{76E4600D-3FAA-7147-E801-01E33D0231BF}"/>
              </a:ext>
            </a:extLst>
          </p:cNvPr>
          <p:cNvGrpSpPr/>
          <p:nvPr userDrawn="1"/>
        </p:nvGrpSpPr>
        <p:grpSpPr>
          <a:xfrm>
            <a:off x="0" y="2399230"/>
            <a:ext cx="9144001" cy="2349751"/>
            <a:chOff x="0" y="2182920"/>
            <a:chExt cx="9144001" cy="2349751"/>
          </a:xfrm>
        </p:grpSpPr>
        <p:sp>
          <p:nvSpPr>
            <p:cNvPr id="3" name="Google Shape;288;p51">
              <a:extLst>
                <a:ext uri="{FF2B5EF4-FFF2-40B4-BE49-F238E27FC236}">
                  <a16:creationId xmlns:a16="http://schemas.microsoft.com/office/drawing/2014/main" id="{5D7265A6-9EB6-AE70-C792-2E1E3451D6B8}"/>
                </a:ext>
              </a:extLst>
            </p:cNvPr>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oogle Shape;289;p51">
              <a:extLst>
                <a:ext uri="{FF2B5EF4-FFF2-40B4-BE49-F238E27FC236}">
                  <a16:creationId xmlns:a16="http://schemas.microsoft.com/office/drawing/2014/main" id="{7EF3DF29-469E-47FC-16DA-1A9AF2D25F29}"/>
                </a:ext>
              </a:extLst>
            </p:cNvPr>
            <p:cNvGrpSpPr/>
            <p:nvPr/>
          </p:nvGrpSpPr>
          <p:grpSpPr>
            <a:xfrm>
              <a:off x="1229347" y="2182920"/>
              <a:ext cx="6685306" cy="1002265"/>
              <a:chOff x="976268" y="2064936"/>
              <a:chExt cx="6685306" cy="1002265"/>
            </a:xfrm>
          </p:grpSpPr>
          <p:sp>
            <p:nvSpPr>
              <p:cNvPr id="5" name="Google Shape;290;p51">
                <a:extLst>
                  <a:ext uri="{FF2B5EF4-FFF2-40B4-BE49-F238E27FC236}">
                    <a16:creationId xmlns:a16="http://schemas.microsoft.com/office/drawing/2014/main" id="{0D3B65FC-FFA7-E6D6-9497-D9C937E1B603}"/>
                  </a:ext>
                </a:extLst>
              </p:cNvPr>
              <p:cNvSpPr/>
              <p:nvPr/>
            </p:nvSpPr>
            <p:spPr>
              <a:xfrm>
                <a:off x="976268" y="2064936"/>
                <a:ext cx="1002265" cy="1002265"/>
              </a:xfrm>
              <a:prstGeom prst="ellipse">
                <a:avLst/>
              </a:prstGeom>
              <a:solidFill>
                <a:schemeClr val="tx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 name="Google Shape;291;p51">
                <a:extLst>
                  <a:ext uri="{FF2B5EF4-FFF2-40B4-BE49-F238E27FC236}">
                    <a16:creationId xmlns:a16="http://schemas.microsoft.com/office/drawing/2014/main" id="{B6AEFDC3-37D7-BFD6-38DB-5F0456DF4935}"/>
                  </a:ext>
                </a:extLst>
              </p:cNvPr>
              <p:cNvSpPr/>
              <p:nvPr/>
            </p:nvSpPr>
            <p:spPr>
              <a:xfrm>
                <a:off x="3817789" y="2064936"/>
                <a:ext cx="1002265" cy="1002265"/>
              </a:xfrm>
              <a:prstGeom prst="ellipse">
                <a:avLst/>
              </a:prstGeom>
              <a:solidFill>
                <a:schemeClr val="tx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 name="Google Shape;292;p51">
                <a:extLst>
                  <a:ext uri="{FF2B5EF4-FFF2-40B4-BE49-F238E27FC236}">
                    <a16:creationId xmlns:a16="http://schemas.microsoft.com/office/drawing/2014/main" id="{9C8A55B0-0C8B-82A3-C711-2D7E381B2289}"/>
                  </a:ext>
                </a:extLst>
              </p:cNvPr>
              <p:cNvSpPr/>
              <p:nvPr/>
            </p:nvSpPr>
            <p:spPr>
              <a:xfrm>
                <a:off x="6659309" y="2064936"/>
                <a:ext cx="1002265" cy="1002265"/>
              </a:xfrm>
              <a:prstGeom prst="ellipse">
                <a:avLst/>
              </a:prstGeom>
              <a:solidFill>
                <a:schemeClr val="tx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sp>
        <p:nvSpPr>
          <p:cNvPr id="10" name="Google Shape;295;p51">
            <a:extLst>
              <a:ext uri="{FF2B5EF4-FFF2-40B4-BE49-F238E27FC236}">
                <a16:creationId xmlns:a16="http://schemas.microsoft.com/office/drawing/2014/main" id="{95176F9E-B08A-BE6F-9DC6-49738B8BA638}"/>
              </a:ext>
            </a:extLst>
          </p:cNvPr>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500"/>
              <a:buFont typeface="Public Sans"/>
              <a:buNone/>
              <a:defRPr sz="1500" b="0" i="1">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4" name="Google Shape;299;p51">
            <a:extLst>
              <a:ext uri="{FF2B5EF4-FFF2-40B4-BE49-F238E27FC236}">
                <a16:creationId xmlns:a16="http://schemas.microsoft.com/office/drawing/2014/main" id="{E69C0404-C8F9-FC44-F1AB-88F402C7466D}"/>
              </a:ext>
            </a:extLst>
          </p:cNvPr>
          <p:cNvSpPr txBox="1">
            <a:spLocks noGrp="1"/>
          </p:cNvSpPr>
          <p:nvPr>
            <p:ph type="body" idx="5"/>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5" name="Google Shape;300;p51">
            <a:extLst>
              <a:ext uri="{FF2B5EF4-FFF2-40B4-BE49-F238E27FC236}">
                <a16:creationId xmlns:a16="http://schemas.microsoft.com/office/drawing/2014/main" id="{5A4F1CCD-C41D-FE8D-B69E-B7165E494F6F}"/>
              </a:ext>
            </a:extLst>
          </p:cNvPr>
          <p:cNvSpPr txBox="1">
            <a:spLocks noGrp="1"/>
          </p:cNvSpPr>
          <p:nvPr>
            <p:ph type="body" idx="6"/>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301;p51">
            <a:extLst>
              <a:ext uri="{FF2B5EF4-FFF2-40B4-BE49-F238E27FC236}">
                <a16:creationId xmlns:a16="http://schemas.microsoft.com/office/drawing/2014/main" id="{F4B2B4FC-C047-4BA5-1BBA-2821F029207A}"/>
              </a:ext>
            </a:extLst>
          </p:cNvPr>
          <p:cNvSpPr txBox="1">
            <a:spLocks noGrp="1"/>
          </p:cNvSpPr>
          <p:nvPr>
            <p:ph type="body" idx="7"/>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9" name="Google Shape;65;p36">
            <a:extLst>
              <a:ext uri="{FF2B5EF4-FFF2-40B4-BE49-F238E27FC236}">
                <a16:creationId xmlns:a16="http://schemas.microsoft.com/office/drawing/2014/main" id="{2D6CD0E8-2ADD-275E-E143-DBBD043FFD4F}"/>
              </a:ext>
            </a:extLst>
          </p:cNvPr>
          <p:cNvSpPr>
            <a:spLocks noGrp="1"/>
          </p:cNvSpPr>
          <p:nvPr>
            <p:ph type="pic" idx="2"/>
          </p:nvPr>
        </p:nvSpPr>
        <p:spPr>
          <a:xfrm>
            <a:off x="146097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0" name="Google Shape;65;p36">
            <a:extLst>
              <a:ext uri="{FF2B5EF4-FFF2-40B4-BE49-F238E27FC236}">
                <a16:creationId xmlns:a16="http://schemas.microsoft.com/office/drawing/2014/main" id="{0FEC3E84-355F-3EEF-9658-FCCC50E6F71B}"/>
              </a:ext>
            </a:extLst>
          </p:cNvPr>
          <p:cNvSpPr>
            <a:spLocks noGrp="1"/>
          </p:cNvSpPr>
          <p:nvPr>
            <p:ph type="pic" idx="10"/>
          </p:nvPr>
        </p:nvSpPr>
        <p:spPr>
          <a:xfrm>
            <a:off x="430249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1" name="Google Shape;65;p36">
            <a:extLst>
              <a:ext uri="{FF2B5EF4-FFF2-40B4-BE49-F238E27FC236}">
                <a16:creationId xmlns:a16="http://schemas.microsoft.com/office/drawing/2014/main" id="{DF7E3F8F-D662-64EA-6184-37DA8914DC26}"/>
              </a:ext>
            </a:extLst>
          </p:cNvPr>
          <p:cNvSpPr>
            <a:spLocks noGrp="1"/>
          </p:cNvSpPr>
          <p:nvPr>
            <p:ph type="pic" idx="11"/>
          </p:nvPr>
        </p:nvSpPr>
        <p:spPr>
          <a:xfrm>
            <a:off x="714401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9" name="Google Shape;41;p34">
            <a:extLst>
              <a:ext uri="{FF2B5EF4-FFF2-40B4-BE49-F238E27FC236}">
                <a16:creationId xmlns:a16="http://schemas.microsoft.com/office/drawing/2014/main" id="{B8AFC12A-F297-FE77-1C9C-D572BD0FFD16}"/>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 name="Google Shape;43;p34">
            <a:extLst>
              <a:ext uri="{FF2B5EF4-FFF2-40B4-BE49-F238E27FC236}">
                <a16:creationId xmlns:a16="http://schemas.microsoft.com/office/drawing/2014/main" id="{E6807FEE-24CD-A55B-A674-BF01E239F55E}"/>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41006544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5" name="Rectangle 4">
            <a:extLst>
              <a:ext uri="{FF2B5EF4-FFF2-40B4-BE49-F238E27FC236}">
                <a16:creationId xmlns:a16="http://schemas.microsoft.com/office/drawing/2014/main" id="{2318035B-ED57-77E7-4DBC-CB62A37089AD}"/>
              </a:ext>
            </a:extLst>
          </p:cNvPr>
          <p:cNvSpPr/>
          <p:nvPr userDrawn="1"/>
        </p:nvSpPr>
        <p:spPr>
          <a:xfrm>
            <a:off x="0" y="2091264"/>
            <a:ext cx="9144000" cy="219793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6" name="Straight Connector 5">
            <a:extLst>
              <a:ext uri="{FF2B5EF4-FFF2-40B4-BE49-F238E27FC236}">
                <a16:creationId xmlns:a16="http://schemas.microsoft.com/office/drawing/2014/main" id="{00F0F7D4-D034-9767-8D3D-1E319A0A8EBA}"/>
              </a:ext>
            </a:extLst>
          </p:cNvPr>
          <p:cNvCxnSpPr>
            <a:cxnSpLocks/>
          </p:cNvCxnSpPr>
          <p:nvPr userDrawn="1"/>
        </p:nvCxnSpPr>
        <p:spPr>
          <a:xfrm>
            <a:off x="0" y="2098885"/>
            <a:ext cx="9144000" cy="0"/>
          </a:xfrm>
          <a:prstGeom prst="line">
            <a:avLst/>
          </a:prstGeom>
          <a:ln w="28575">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9" name="Rectangle: Rounded Corners 85">
            <a:extLst>
              <a:ext uri="{FF2B5EF4-FFF2-40B4-BE49-F238E27FC236}">
                <a16:creationId xmlns:a16="http://schemas.microsoft.com/office/drawing/2014/main" id="{10EEA665-EDD5-3B25-B088-67B023F265F3}"/>
              </a:ext>
            </a:extLst>
          </p:cNvPr>
          <p:cNvSpPr/>
          <p:nvPr/>
        </p:nvSpPr>
        <p:spPr>
          <a:xfrm>
            <a:off x="1165467" y="1672293"/>
            <a:ext cx="799844" cy="799844"/>
          </a:xfrm>
          <a:prstGeom prst="roundRect">
            <a:avLst>
              <a:gd name="adj" fmla="val 7037"/>
            </a:avLst>
          </a:prstGeom>
          <a:solidFill>
            <a:schemeClr val="bg1"/>
          </a:solidFill>
          <a:ln w="28575">
            <a:solidFill>
              <a:schemeClr val="accent4">
                <a:lumMod val="40000"/>
                <a:lumOff val="60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 Placeholder 16">
            <a:extLst>
              <a:ext uri="{FF2B5EF4-FFF2-40B4-BE49-F238E27FC236}">
                <a16:creationId xmlns:a16="http://schemas.microsoft.com/office/drawing/2014/main" id="{B746FC25-2788-92BA-1C6D-F13C29D6EE9A}"/>
              </a:ext>
            </a:extLst>
          </p:cNvPr>
          <p:cNvSpPr>
            <a:spLocks noGrp="1"/>
          </p:cNvSpPr>
          <p:nvPr>
            <p:ph type="body" sz="quarter" idx="14"/>
          </p:nvPr>
        </p:nvSpPr>
        <p:spPr>
          <a:xfrm>
            <a:off x="374566" y="2723926"/>
            <a:ext cx="2381646" cy="320677"/>
          </a:xfrm>
          <a:prstGeom prst="rect">
            <a:avLst/>
          </a:prstGeom>
        </p:spPr>
        <p:txBody>
          <a:bodyPr/>
          <a:lstStyle>
            <a:lvl1pPr algn="ctr">
              <a:defRPr sz="1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 name="Rectangle: Rounded Corners 85">
            <a:extLst>
              <a:ext uri="{FF2B5EF4-FFF2-40B4-BE49-F238E27FC236}">
                <a16:creationId xmlns:a16="http://schemas.microsoft.com/office/drawing/2014/main" id="{63B0024C-3055-915F-87E8-9418BD1CD9C6}"/>
              </a:ext>
            </a:extLst>
          </p:cNvPr>
          <p:cNvSpPr/>
          <p:nvPr userDrawn="1"/>
        </p:nvSpPr>
        <p:spPr>
          <a:xfrm>
            <a:off x="4172079" y="1672293"/>
            <a:ext cx="799844" cy="799844"/>
          </a:xfrm>
          <a:prstGeom prst="roundRect">
            <a:avLst>
              <a:gd name="adj" fmla="val 7037"/>
            </a:avLst>
          </a:prstGeom>
          <a:solidFill>
            <a:schemeClr val="bg1"/>
          </a:solidFill>
          <a:ln w="28575">
            <a:solidFill>
              <a:schemeClr val="accent4">
                <a:lumMod val="40000"/>
                <a:lumOff val="60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 Placeholder 16">
            <a:extLst>
              <a:ext uri="{FF2B5EF4-FFF2-40B4-BE49-F238E27FC236}">
                <a16:creationId xmlns:a16="http://schemas.microsoft.com/office/drawing/2014/main" id="{04D35F44-C993-9FE7-DF68-B10BE1181A05}"/>
              </a:ext>
            </a:extLst>
          </p:cNvPr>
          <p:cNvSpPr>
            <a:spLocks noGrp="1"/>
          </p:cNvSpPr>
          <p:nvPr>
            <p:ph type="body" sz="quarter" idx="15"/>
          </p:nvPr>
        </p:nvSpPr>
        <p:spPr>
          <a:xfrm>
            <a:off x="3381178" y="2723926"/>
            <a:ext cx="2381646" cy="320677"/>
          </a:xfrm>
          <a:prstGeom prst="rect">
            <a:avLst/>
          </a:prstGeom>
        </p:spPr>
        <p:txBody>
          <a:bodyPr/>
          <a:lstStyle>
            <a:lvl1pPr algn="ctr">
              <a:defRPr sz="1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0" name="Rectangle: Rounded Corners 85">
            <a:extLst>
              <a:ext uri="{FF2B5EF4-FFF2-40B4-BE49-F238E27FC236}">
                <a16:creationId xmlns:a16="http://schemas.microsoft.com/office/drawing/2014/main" id="{599387FF-123C-CABC-814A-4C154B087D8C}"/>
              </a:ext>
            </a:extLst>
          </p:cNvPr>
          <p:cNvSpPr/>
          <p:nvPr userDrawn="1"/>
        </p:nvSpPr>
        <p:spPr>
          <a:xfrm>
            <a:off x="7178690" y="1672293"/>
            <a:ext cx="799844" cy="799844"/>
          </a:xfrm>
          <a:prstGeom prst="roundRect">
            <a:avLst>
              <a:gd name="adj" fmla="val 7037"/>
            </a:avLst>
          </a:prstGeom>
          <a:solidFill>
            <a:schemeClr val="bg1"/>
          </a:solidFill>
          <a:ln w="28575">
            <a:solidFill>
              <a:schemeClr val="accent4">
                <a:lumMod val="40000"/>
                <a:lumOff val="60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 Placeholder 16">
            <a:extLst>
              <a:ext uri="{FF2B5EF4-FFF2-40B4-BE49-F238E27FC236}">
                <a16:creationId xmlns:a16="http://schemas.microsoft.com/office/drawing/2014/main" id="{FDC215DD-45E9-CE82-5F00-5F9FF3F152A1}"/>
              </a:ext>
            </a:extLst>
          </p:cNvPr>
          <p:cNvSpPr>
            <a:spLocks noGrp="1"/>
          </p:cNvSpPr>
          <p:nvPr>
            <p:ph type="body" sz="quarter" idx="16"/>
          </p:nvPr>
        </p:nvSpPr>
        <p:spPr>
          <a:xfrm>
            <a:off x="6387789" y="2723926"/>
            <a:ext cx="2381646" cy="320677"/>
          </a:xfrm>
          <a:prstGeom prst="rect">
            <a:avLst/>
          </a:prstGeom>
        </p:spPr>
        <p:txBody>
          <a:bodyPr/>
          <a:lstStyle>
            <a:lvl1pPr algn="ctr">
              <a:defRPr sz="1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3" name="Picture Placeholder 12">
            <a:extLst>
              <a:ext uri="{FF2B5EF4-FFF2-40B4-BE49-F238E27FC236}">
                <a16:creationId xmlns:a16="http://schemas.microsoft.com/office/drawing/2014/main" id="{01ED64E8-0BD6-0527-94B9-256A413AA98C}"/>
              </a:ext>
            </a:extLst>
          </p:cNvPr>
          <p:cNvSpPr>
            <a:spLocks noGrp="1"/>
          </p:cNvSpPr>
          <p:nvPr>
            <p:ph type="pic" sz="quarter" idx="17"/>
          </p:nvPr>
        </p:nvSpPr>
        <p:spPr>
          <a:xfrm>
            <a:off x="1324089" y="1830915"/>
            <a:ext cx="482600" cy="482600"/>
          </a:xfrm>
          <a:prstGeom prst="rect">
            <a:avLst/>
          </a:prstGeom>
        </p:spPr>
        <p:txBody>
          <a:bodyPr anchor="ctr"/>
          <a:lstStyle>
            <a:lvl1pPr algn="ctr">
              <a:defRPr sz="800">
                <a:latin typeface="Public Sans" pitchFamily="2" charset="77"/>
              </a:defRPr>
            </a:lvl1pPr>
          </a:lstStyle>
          <a:p>
            <a:endParaRPr lang="en-US" dirty="0"/>
          </a:p>
        </p:txBody>
      </p:sp>
      <p:sp>
        <p:nvSpPr>
          <p:cNvPr id="14" name="Picture Placeholder 12">
            <a:extLst>
              <a:ext uri="{FF2B5EF4-FFF2-40B4-BE49-F238E27FC236}">
                <a16:creationId xmlns:a16="http://schemas.microsoft.com/office/drawing/2014/main" id="{89A44FFB-4668-AF00-EDB2-26160AFE1B2E}"/>
              </a:ext>
            </a:extLst>
          </p:cNvPr>
          <p:cNvSpPr>
            <a:spLocks noGrp="1"/>
          </p:cNvSpPr>
          <p:nvPr>
            <p:ph type="pic" sz="quarter" idx="18"/>
          </p:nvPr>
        </p:nvSpPr>
        <p:spPr>
          <a:xfrm>
            <a:off x="4330701" y="1830915"/>
            <a:ext cx="482600" cy="482600"/>
          </a:xfrm>
          <a:prstGeom prst="rect">
            <a:avLst/>
          </a:prstGeom>
        </p:spPr>
        <p:txBody>
          <a:bodyPr anchor="ctr"/>
          <a:lstStyle>
            <a:lvl1pPr algn="ctr">
              <a:defRPr sz="800">
                <a:latin typeface="Public Sans" pitchFamily="2" charset="77"/>
              </a:defRPr>
            </a:lvl1pPr>
          </a:lstStyle>
          <a:p>
            <a:endParaRPr lang="en-US" dirty="0"/>
          </a:p>
        </p:txBody>
      </p:sp>
      <p:sp>
        <p:nvSpPr>
          <p:cNvPr id="15" name="Picture Placeholder 12">
            <a:extLst>
              <a:ext uri="{FF2B5EF4-FFF2-40B4-BE49-F238E27FC236}">
                <a16:creationId xmlns:a16="http://schemas.microsoft.com/office/drawing/2014/main" id="{B3F1E77C-1DCF-561B-7634-F92F559FB3CB}"/>
              </a:ext>
            </a:extLst>
          </p:cNvPr>
          <p:cNvSpPr>
            <a:spLocks noGrp="1"/>
          </p:cNvSpPr>
          <p:nvPr>
            <p:ph type="pic" sz="quarter" idx="19"/>
          </p:nvPr>
        </p:nvSpPr>
        <p:spPr>
          <a:xfrm>
            <a:off x="7337312" y="1830915"/>
            <a:ext cx="482600" cy="482600"/>
          </a:xfrm>
          <a:prstGeom prst="rect">
            <a:avLst/>
          </a:prstGeom>
        </p:spPr>
        <p:txBody>
          <a:bodyPr anchor="ctr"/>
          <a:lstStyle>
            <a:lvl1pPr algn="ctr">
              <a:defRPr sz="800">
                <a:latin typeface="Public Sans" pitchFamily="2" charset="77"/>
              </a:defRPr>
            </a:lvl1pPr>
          </a:lstStyle>
          <a:p>
            <a:endParaRPr lang="en-US" dirty="0"/>
          </a:p>
        </p:txBody>
      </p:sp>
      <p:sp>
        <p:nvSpPr>
          <p:cNvPr id="12" name="Text Placeholder 16">
            <a:extLst>
              <a:ext uri="{FF2B5EF4-FFF2-40B4-BE49-F238E27FC236}">
                <a16:creationId xmlns:a16="http://schemas.microsoft.com/office/drawing/2014/main" id="{5D2238FE-BD89-F611-4F84-7B14B9080304}"/>
              </a:ext>
            </a:extLst>
          </p:cNvPr>
          <p:cNvSpPr>
            <a:spLocks noGrp="1"/>
          </p:cNvSpPr>
          <p:nvPr>
            <p:ph type="body" sz="quarter" idx="20"/>
          </p:nvPr>
        </p:nvSpPr>
        <p:spPr>
          <a:xfrm>
            <a:off x="374566" y="3119852"/>
            <a:ext cx="2381646" cy="820552"/>
          </a:xfrm>
          <a:prstGeom prst="rect">
            <a:avLst/>
          </a:prstGeom>
        </p:spPr>
        <p:txBody>
          <a:bodyPr/>
          <a:lstStyle>
            <a:lvl1pPr algn="ctr">
              <a:defRPr sz="13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6" name="Text Placeholder 16">
            <a:extLst>
              <a:ext uri="{FF2B5EF4-FFF2-40B4-BE49-F238E27FC236}">
                <a16:creationId xmlns:a16="http://schemas.microsoft.com/office/drawing/2014/main" id="{556B8345-7C38-257E-CB04-E3970E6BAED3}"/>
              </a:ext>
            </a:extLst>
          </p:cNvPr>
          <p:cNvSpPr>
            <a:spLocks noGrp="1"/>
          </p:cNvSpPr>
          <p:nvPr>
            <p:ph type="body" sz="quarter" idx="21"/>
          </p:nvPr>
        </p:nvSpPr>
        <p:spPr>
          <a:xfrm>
            <a:off x="3381178" y="3119852"/>
            <a:ext cx="2381646" cy="820552"/>
          </a:xfrm>
          <a:prstGeom prst="rect">
            <a:avLst/>
          </a:prstGeom>
        </p:spPr>
        <p:txBody>
          <a:bodyPr/>
          <a:lstStyle>
            <a:lvl1pPr algn="ctr">
              <a:defRPr sz="13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7" name="Text Placeholder 16">
            <a:extLst>
              <a:ext uri="{FF2B5EF4-FFF2-40B4-BE49-F238E27FC236}">
                <a16:creationId xmlns:a16="http://schemas.microsoft.com/office/drawing/2014/main" id="{83BED55F-8179-63E8-98C4-C67CA14606C3}"/>
              </a:ext>
            </a:extLst>
          </p:cNvPr>
          <p:cNvSpPr>
            <a:spLocks noGrp="1"/>
          </p:cNvSpPr>
          <p:nvPr>
            <p:ph type="body" sz="quarter" idx="22"/>
          </p:nvPr>
        </p:nvSpPr>
        <p:spPr>
          <a:xfrm>
            <a:off x="6387789" y="3119852"/>
            <a:ext cx="2381646" cy="820552"/>
          </a:xfrm>
          <a:prstGeom prst="rect">
            <a:avLst/>
          </a:prstGeom>
        </p:spPr>
        <p:txBody>
          <a:bodyPr/>
          <a:lstStyle>
            <a:lvl1pPr algn="ctr">
              <a:defRPr sz="13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8" name="Google Shape;41;p34">
            <a:extLst>
              <a:ext uri="{FF2B5EF4-FFF2-40B4-BE49-F238E27FC236}">
                <a16:creationId xmlns:a16="http://schemas.microsoft.com/office/drawing/2014/main" id="{BE7EB68E-62E8-1AA6-F408-40C9FF49383D}"/>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0" name="Google Shape;43;p34">
            <a:extLst>
              <a:ext uri="{FF2B5EF4-FFF2-40B4-BE49-F238E27FC236}">
                <a16:creationId xmlns:a16="http://schemas.microsoft.com/office/drawing/2014/main" id="{51E78D6C-C999-9345-2FB3-F4D9BFB02939}"/>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779622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reserve="1" userDrawn="1">
  <p:cSld name="Contents 2">
    <p:spTree>
      <p:nvGrpSpPr>
        <p:cNvPr id="1" name="Shape 37"/>
        <p:cNvGrpSpPr/>
        <p:nvPr/>
      </p:nvGrpSpPr>
      <p:grpSpPr>
        <a:xfrm>
          <a:off x="0" y="0"/>
          <a:ext cx="0" cy="0"/>
          <a:chOff x="0" y="0"/>
          <a:chExt cx="0" cy="0"/>
        </a:xfrm>
      </p:grpSpPr>
      <p:sp>
        <p:nvSpPr>
          <p:cNvPr id="5" name="Google Shape;19;p32">
            <a:extLst>
              <a:ext uri="{FF2B5EF4-FFF2-40B4-BE49-F238E27FC236}">
                <a16:creationId xmlns:a16="http://schemas.microsoft.com/office/drawing/2014/main" id="{A0F83418-A756-28F8-8714-C951CBF50B65}"/>
              </a:ext>
            </a:extLst>
          </p:cNvPr>
          <p:cNvSpPr/>
          <p:nvPr userDrawn="1"/>
        </p:nvSpPr>
        <p:spPr>
          <a:xfrm>
            <a:off x="0" y="0"/>
            <a:ext cx="9143990" cy="5143494"/>
          </a:xfrm>
          <a:prstGeom prst="rect">
            <a:avLst/>
          </a:prstGeom>
          <a:solidFill>
            <a:srgbClr val="F2F2F2"/>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 name="Google Shape;13;p29" descr="Shape&#10;&#10;Description automatically generated with low confidence">
            <a:extLst>
              <a:ext uri="{FF2B5EF4-FFF2-40B4-BE49-F238E27FC236}">
                <a16:creationId xmlns:a16="http://schemas.microsoft.com/office/drawing/2014/main" id="{3958AF28-6D6D-529D-42E3-07DE55030C90}"/>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9" name="Google Shape;23;p32">
            <a:extLst>
              <a:ext uri="{FF2B5EF4-FFF2-40B4-BE49-F238E27FC236}">
                <a16:creationId xmlns:a16="http://schemas.microsoft.com/office/drawing/2014/main" id="{4EEFB147-C61E-9F5C-DBBE-AB6119D612EE}"/>
              </a:ext>
            </a:extLst>
          </p:cNvPr>
          <p:cNvSpPr>
            <a:spLocks noGrp="1"/>
          </p:cNvSpPr>
          <p:nvPr>
            <p:ph type="pic" idx="2"/>
          </p:nvPr>
        </p:nvSpPr>
        <p:spPr>
          <a:xfrm>
            <a:off x="4983850" y="776920"/>
            <a:ext cx="4160150" cy="4050508"/>
          </a:xfrm>
          <a:prstGeom prst="rect">
            <a:avLst/>
          </a:prstGeom>
          <a:noFill/>
          <a:ln>
            <a:noFill/>
          </a:ln>
        </p:spPr>
        <p:txBody>
          <a:bodyPr anchor="ctr"/>
          <a:lstStyle>
            <a:lvl1pPr algn="ctr">
              <a:defRPr sz="2400" b="1" i="1">
                <a:latin typeface="Public Sans" pitchFamily="2" charset="77"/>
              </a:defRPr>
            </a:lvl1pPr>
          </a:lstStyle>
          <a:p>
            <a:endParaRPr lang="en-US" dirty="0"/>
          </a:p>
        </p:txBody>
      </p:sp>
      <p:sp>
        <p:nvSpPr>
          <p:cNvPr id="11" name="Google Shape;42;p34">
            <a:extLst>
              <a:ext uri="{FF2B5EF4-FFF2-40B4-BE49-F238E27FC236}">
                <a16:creationId xmlns:a16="http://schemas.microsoft.com/office/drawing/2014/main" id="{887813EA-388D-06FE-A793-F57D8ECCE4E9}"/>
              </a:ext>
            </a:extLst>
          </p:cNvPr>
          <p:cNvSpPr txBox="1">
            <a:spLocks noGrp="1"/>
          </p:cNvSpPr>
          <p:nvPr>
            <p:ph type="body" idx="10"/>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3" name="Google Shape;41;p34">
            <a:extLst>
              <a:ext uri="{FF2B5EF4-FFF2-40B4-BE49-F238E27FC236}">
                <a16:creationId xmlns:a16="http://schemas.microsoft.com/office/drawing/2014/main" id="{27AFFFDB-62AF-6CB9-5B65-D63C2B45FBE4}"/>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 name="Google Shape;43;p34">
            <a:extLst>
              <a:ext uri="{FF2B5EF4-FFF2-40B4-BE49-F238E27FC236}">
                <a16:creationId xmlns:a16="http://schemas.microsoft.com/office/drawing/2014/main" id="{2EBE8F8F-2463-849D-2351-671833A2E915}"/>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5415982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5" name="Rectangle 4">
            <a:extLst>
              <a:ext uri="{FF2B5EF4-FFF2-40B4-BE49-F238E27FC236}">
                <a16:creationId xmlns:a16="http://schemas.microsoft.com/office/drawing/2014/main" id="{2318035B-ED57-77E7-4DBC-CB62A37089AD}"/>
              </a:ext>
            </a:extLst>
          </p:cNvPr>
          <p:cNvSpPr/>
          <p:nvPr userDrawn="1"/>
        </p:nvSpPr>
        <p:spPr>
          <a:xfrm>
            <a:off x="0" y="2091264"/>
            <a:ext cx="9144000" cy="219793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6" name="Straight Connector 5">
            <a:extLst>
              <a:ext uri="{FF2B5EF4-FFF2-40B4-BE49-F238E27FC236}">
                <a16:creationId xmlns:a16="http://schemas.microsoft.com/office/drawing/2014/main" id="{00F0F7D4-D034-9767-8D3D-1E319A0A8EBA}"/>
              </a:ext>
            </a:extLst>
          </p:cNvPr>
          <p:cNvCxnSpPr>
            <a:cxnSpLocks/>
          </p:cNvCxnSpPr>
          <p:nvPr userDrawn="1"/>
        </p:nvCxnSpPr>
        <p:spPr>
          <a:xfrm>
            <a:off x="0" y="2098885"/>
            <a:ext cx="9144000"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9" name="Rectangle: Rounded Corners 85">
            <a:extLst>
              <a:ext uri="{FF2B5EF4-FFF2-40B4-BE49-F238E27FC236}">
                <a16:creationId xmlns:a16="http://schemas.microsoft.com/office/drawing/2014/main" id="{10EEA665-EDD5-3B25-B088-67B023F265F3}"/>
              </a:ext>
            </a:extLst>
          </p:cNvPr>
          <p:cNvSpPr/>
          <p:nvPr/>
        </p:nvSpPr>
        <p:spPr>
          <a:xfrm>
            <a:off x="1165467" y="1672293"/>
            <a:ext cx="799844" cy="799844"/>
          </a:xfrm>
          <a:prstGeom prst="roundRect">
            <a:avLst>
              <a:gd name="adj" fmla="val 7037"/>
            </a:avLst>
          </a:prstGeom>
          <a:solidFill>
            <a:schemeClr val="bg1"/>
          </a:solidFill>
          <a:ln w="28575">
            <a:solidFill>
              <a:schemeClr val="tx2"/>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 Placeholder 16">
            <a:extLst>
              <a:ext uri="{FF2B5EF4-FFF2-40B4-BE49-F238E27FC236}">
                <a16:creationId xmlns:a16="http://schemas.microsoft.com/office/drawing/2014/main" id="{B746FC25-2788-92BA-1C6D-F13C29D6EE9A}"/>
              </a:ext>
            </a:extLst>
          </p:cNvPr>
          <p:cNvSpPr>
            <a:spLocks noGrp="1"/>
          </p:cNvSpPr>
          <p:nvPr>
            <p:ph type="body" sz="quarter" idx="14"/>
          </p:nvPr>
        </p:nvSpPr>
        <p:spPr>
          <a:xfrm>
            <a:off x="374566" y="2723926"/>
            <a:ext cx="2381646" cy="320677"/>
          </a:xfrm>
          <a:prstGeom prst="rect">
            <a:avLst/>
          </a:prstGeom>
        </p:spPr>
        <p:txBody>
          <a:bodyPr/>
          <a:lstStyle>
            <a:lvl1pPr algn="ctr">
              <a:defRPr sz="1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 name="Rectangle: Rounded Corners 85">
            <a:extLst>
              <a:ext uri="{FF2B5EF4-FFF2-40B4-BE49-F238E27FC236}">
                <a16:creationId xmlns:a16="http://schemas.microsoft.com/office/drawing/2014/main" id="{63B0024C-3055-915F-87E8-9418BD1CD9C6}"/>
              </a:ext>
            </a:extLst>
          </p:cNvPr>
          <p:cNvSpPr/>
          <p:nvPr userDrawn="1"/>
        </p:nvSpPr>
        <p:spPr>
          <a:xfrm>
            <a:off x="4172079" y="1672293"/>
            <a:ext cx="799844" cy="799844"/>
          </a:xfrm>
          <a:prstGeom prst="roundRect">
            <a:avLst>
              <a:gd name="adj" fmla="val 7037"/>
            </a:avLst>
          </a:prstGeom>
          <a:solidFill>
            <a:schemeClr val="bg1"/>
          </a:solidFill>
          <a:ln w="28575">
            <a:solidFill>
              <a:schemeClr val="tx2"/>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 Placeholder 16">
            <a:extLst>
              <a:ext uri="{FF2B5EF4-FFF2-40B4-BE49-F238E27FC236}">
                <a16:creationId xmlns:a16="http://schemas.microsoft.com/office/drawing/2014/main" id="{04D35F44-C993-9FE7-DF68-B10BE1181A05}"/>
              </a:ext>
            </a:extLst>
          </p:cNvPr>
          <p:cNvSpPr>
            <a:spLocks noGrp="1"/>
          </p:cNvSpPr>
          <p:nvPr>
            <p:ph type="body" sz="quarter" idx="15"/>
          </p:nvPr>
        </p:nvSpPr>
        <p:spPr>
          <a:xfrm>
            <a:off x="3381178" y="2723926"/>
            <a:ext cx="2381646" cy="320677"/>
          </a:xfrm>
          <a:prstGeom prst="rect">
            <a:avLst/>
          </a:prstGeom>
        </p:spPr>
        <p:txBody>
          <a:bodyPr/>
          <a:lstStyle>
            <a:lvl1pPr algn="ctr">
              <a:defRPr sz="1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0" name="Rectangle: Rounded Corners 85">
            <a:extLst>
              <a:ext uri="{FF2B5EF4-FFF2-40B4-BE49-F238E27FC236}">
                <a16:creationId xmlns:a16="http://schemas.microsoft.com/office/drawing/2014/main" id="{599387FF-123C-CABC-814A-4C154B087D8C}"/>
              </a:ext>
            </a:extLst>
          </p:cNvPr>
          <p:cNvSpPr/>
          <p:nvPr userDrawn="1"/>
        </p:nvSpPr>
        <p:spPr>
          <a:xfrm>
            <a:off x="7178690" y="1672293"/>
            <a:ext cx="799844" cy="799844"/>
          </a:xfrm>
          <a:prstGeom prst="roundRect">
            <a:avLst>
              <a:gd name="adj" fmla="val 7037"/>
            </a:avLst>
          </a:prstGeom>
          <a:solidFill>
            <a:schemeClr val="bg1"/>
          </a:solidFill>
          <a:ln w="28575">
            <a:solidFill>
              <a:schemeClr val="tx2"/>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 Placeholder 16">
            <a:extLst>
              <a:ext uri="{FF2B5EF4-FFF2-40B4-BE49-F238E27FC236}">
                <a16:creationId xmlns:a16="http://schemas.microsoft.com/office/drawing/2014/main" id="{FDC215DD-45E9-CE82-5F00-5F9FF3F152A1}"/>
              </a:ext>
            </a:extLst>
          </p:cNvPr>
          <p:cNvSpPr>
            <a:spLocks noGrp="1"/>
          </p:cNvSpPr>
          <p:nvPr>
            <p:ph type="body" sz="quarter" idx="16"/>
          </p:nvPr>
        </p:nvSpPr>
        <p:spPr>
          <a:xfrm>
            <a:off x="6387789" y="2723926"/>
            <a:ext cx="2381646" cy="320677"/>
          </a:xfrm>
          <a:prstGeom prst="rect">
            <a:avLst/>
          </a:prstGeom>
        </p:spPr>
        <p:txBody>
          <a:bodyPr/>
          <a:lstStyle>
            <a:lvl1pPr algn="ctr">
              <a:defRPr sz="1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3" name="Picture Placeholder 12">
            <a:extLst>
              <a:ext uri="{FF2B5EF4-FFF2-40B4-BE49-F238E27FC236}">
                <a16:creationId xmlns:a16="http://schemas.microsoft.com/office/drawing/2014/main" id="{01ED64E8-0BD6-0527-94B9-256A413AA98C}"/>
              </a:ext>
            </a:extLst>
          </p:cNvPr>
          <p:cNvSpPr>
            <a:spLocks noGrp="1"/>
          </p:cNvSpPr>
          <p:nvPr>
            <p:ph type="pic" sz="quarter" idx="17"/>
          </p:nvPr>
        </p:nvSpPr>
        <p:spPr>
          <a:xfrm>
            <a:off x="1324089" y="1830915"/>
            <a:ext cx="482600" cy="482600"/>
          </a:xfrm>
          <a:prstGeom prst="rect">
            <a:avLst/>
          </a:prstGeom>
        </p:spPr>
        <p:txBody>
          <a:bodyPr anchor="ctr"/>
          <a:lstStyle>
            <a:lvl1pPr algn="ctr">
              <a:defRPr sz="800">
                <a:latin typeface="Public Sans" pitchFamily="2" charset="77"/>
              </a:defRPr>
            </a:lvl1pPr>
          </a:lstStyle>
          <a:p>
            <a:endParaRPr lang="en-US" dirty="0"/>
          </a:p>
        </p:txBody>
      </p:sp>
      <p:sp>
        <p:nvSpPr>
          <p:cNvPr id="14" name="Picture Placeholder 12">
            <a:extLst>
              <a:ext uri="{FF2B5EF4-FFF2-40B4-BE49-F238E27FC236}">
                <a16:creationId xmlns:a16="http://schemas.microsoft.com/office/drawing/2014/main" id="{89A44FFB-4668-AF00-EDB2-26160AFE1B2E}"/>
              </a:ext>
            </a:extLst>
          </p:cNvPr>
          <p:cNvSpPr>
            <a:spLocks noGrp="1"/>
          </p:cNvSpPr>
          <p:nvPr>
            <p:ph type="pic" sz="quarter" idx="18"/>
          </p:nvPr>
        </p:nvSpPr>
        <p:spPr>
          <a:xfrm>
            <a:off x="4330701" y="1830915"/>
            <a:ext cx="482600" cy="482600"/>
          </a:xfrm>
          <a:prstGeom prst="rect">
            <a:avLst/>
          </a:prstGeom>
        </p:spPr>
        <p:txBody>
          <a:bodyPr anchor="ctr"/>
          <a:lstStyle>
            <a:lvl1pPr algn="ctr">
              <a:defRPr sz="800">
                <a:latin typeface="Public Sans" pitchFamily="2" charset="77"/>
              </a:defRPr>
            </a:lvl1pPr>
          </a:lstStyle>
          <a:p>
            <a:endParaRPr lang="en-US" dirty="0"/>
          </a:p>
        </p:txBody>
      </p:sp>
      <p:sp>
        <p:nvSpPr>
          <p:cNvPr id="15" name="Picture Placeholder 12">
            <a:extLst>
              <a:ext uri="{FF2B5EF4-FFF2-40B4-BE49-F238E27FC236}">
                <a16:creationId xmlns:a16="http://schemas.microsoft.com/office/drawing/2014/main" id="{B3F1E77C-1DCF-561B-7634-F92F559FB3CB}"/>
              </a:ext>
            </a:extLst>
          </p:cNvPr>
          <p:cNvSpPr>
            <a:spLocks noGrp="1"/>
          </p:cNvSpPr>
          <p:nvPr>
            <p:ph type="pic" sz="quarter" idx="19"/>
          </p:nvPr>
        </p:nvSpPr>
        <p:spPr>
          <a:xfrm>
            <a:off x="7337312" y="1830915"/>
            <a:ext cx="482600" cy="482600"/>
          </a:xfrm>
          <a:prstGeom prst="rect">
            <a:avLst/>
          </a:prstGeom>
        </p:spPr>
        <p:txBody>
          <a:bodyPr anchor="ctr"/>
          <a:lstStyle>
            <a:lvl1pPr algn="ctr">
              <a:defRPr sz="800">
                <a:latin typeface="Public Sans" pitchFamily="2" charset="77"/>
              </a:defRPr>
            </a:lvl1pPr>
          </a:lstStyle>
          <a:p>
            <a:endParaRPr lang="en-US" dirty="0"/>
          </a:p>
        </p:txBody>
      </p:sp>
      <p:sp>
        <p:nvSpPr>
          <p:cNvPr id="12" name="Text Placeholder 16">
            <a:extLst>
              <a:ext uri="{FF2B5EF4-FFF2-40B4-BE49-F238E27FC236}">
                <a16:creationId xmlns:a16="http://schemas.microsoft.com/office/drawing/2014/main" id="{5D2238FE-BD89-F611-4F84-7B14B9080304}"/>
              </a:ext>
            </a:extLst>
          </p:cNvPr>
          <p:cNvSpPr>
            <a:spLocks noGrp="1"/>
          </p:cNvSpPr>
          <p:nvPr>
            <p:ph type="body" sz="quarter" idx="20"/>
          </p:nvPr>
        </p:nvSpPr>
        <p:spPr>
          <a:xfrm>
            <a:off x="374566" y="3119852"/>
            <a:ext cx="2381646" cy="820552"/>
          </a:xfrm>
          <a:prstGeom prst="rect">
            <a:avLst/>
          </a:prstGeom>
        </p:spPr>
        <p:txBody>
          <a:bodyPr/>
          <a:lstStyle>
            <a:lvl1pPr algn="ctr">
              <a:defRPr sz="13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6" name="Text Placeholder 16">
            <a:extLst>
              <a:ext uri="{FF2B5EF4-FFF2-40B4-BE49-F238E27FC236}">
                <a16:creationId xmlns:a16="http://schemas.microsoft.com/office/drawing/2014/main" id="{556B8345-7C38-257E-CB04-E3970E6BAED3}"/>
              </a:ext>
            </a:extLst>
          </p:cNvPr>
          <p:cNvSpPr>
            <a:spLocks noGrp="1"/>
          </p:cNvSpPr>
          <p:nvPr>
            <p:ph type="body" sz="quarter" idx="21"/>
          </p:nvPr>
        </p:nvSpPr>
        <p:spPr>
          <a:xfrm>
            <a:off x="3381178" y="3119852"/>
            <a:ext cx="2381646" cy="820552"/>
          </a:xfrm>
          <a:prstGeom prst="rect">
            <a:avLst/>
          </a:prstGeom>
        </p:spPr>
        <p:txBody>
          <a:bodyPr/>
          <a:lstStyle>
            <a:lvl1pPr algn="ctr">
              <a:defRPr sz="13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7" name="Text Placeholder 16">
            <a:extLst>
              <a:ext uri="{FF2B5EF4-FFF2-40B4-BE49-F238E27FC236}">
                <a16:creationId xmlns:a16="http://schemas.microsoft.com/office/drawing/2014/main" id="{83BED55F-8179-63E8-98C4-C67CA14606C3}"/>
              </a:ext>
            </a:extLst>
          </p:cNvPr>
          <p:cNvSpPr>
            <a:spLocks noGrp="1"/>
          </p:cNvSpPr>
          <p:nvPr>
            <p:ph type="body" sz="quarter" idx="22"/>
          </p:nvPr>
        </p:nvSpPr>
        <p:spPr>
          <a:xfrm>
            <a:off x="6387789" y="3119852"/>
            <a:ext cx="2381646" cy="820552"/>
          </a:xfrm>
          <a:prstGeom prst="rect">
            <a:avLst/>
          </a:prstGeom>
        </p:spPr>
        <p:txBody>
          <a:bodyPr/>
          <a:lstStyle>
            <a:lvl1pPr algn="ctr">
              <a:defRPr sz="13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8" name="Google Shape;41;p34">
            <a:extLst>
              <a:ext uri="{FF2B5EF4-FFF2-40B4-BE49-F238E27FC236}">
                <a16:creationId xmlns:a16="http://schemas.microsoft.com/office/drawing/2014/main" id="{0374394A-B0B1-C9A1-5B93-4445601FCC9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0" name="Google Shape;43;p34">
            <a:extLst>
              <a:ext uri="{FF2B5EF4-FFF2-40B4-BE49-F238E27FC236}">
                <a16:creationId xmlns:a16="http://schemas.microsoft.com/office/drawing/2014/main" id="{7BDAF507-E73A-D042-300D-29EDA98D8357}"/>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2052035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7" name="Arrow: Right 4">
            <a:extLst>
              <a:ext uri="{FF2B5EF4-FFF2-40B4-BE49-F238E27FC236}">
                <a16:creationId xmlns:a16="http://schemas.microsoft.com/office/drawing/2014/main" id="{7B2A8EFE-84B9-ECFC-61FF-99EBFE0DE329}"/>
              </a:ext>
            </a:extLst>
          </p:cNvPr>
          <p:cNvSpPr/>
          <p:nvPr/>
        </p:nvSpPr>
        <p:spPr>
          <a:xfrm>
            <a:off x="1369704" y="2023249"/>
            <a:ext cx="6404592" cy="45719"/>
          </a:xfrm>
          <a:prstGeom prst="rightArrow">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nvGrpSpPr>
          <p:cNvPr id="45" name="Group 44">
            <a:extLst>
              <a:ext uri="{FF2B5EF4-FFF2-40B4-BE49-F238E27FC236}">
                <a16:creationId xmlns:a16="http://schemas.microsoft.com/office/drawing/2014/main" id="{11D21BD1-BD81-1172-53B5-62AA32E36477}"/>
              </a:ext>
            </a:extLst>
          </p:cNvPr>
          <p:cNvGrpSpPr/>
          <p:nvPr userDrawn="1"/>
        </p:nvGrpSpPr>
        <p:grpSpPr>
          <a:xfrm>
            <a:off x="865742" y="1720353"/>
            <a:ext cx="7412516" cy="894830"/>
            <a:chOff x="865742" y="1720353"/>
            <a:chExt cx="7412516" cy="894830"/>
          </a:xfrm>
        </p:grpSpPr>
        <p:grpSp>
          <p:nvGrpSpPr>
            <p:cNvPr id="38" name="Group 37">
              <a:extLst>
                <a:ext uri="{FF2B5EF4-FFF2-40B4-BE49-F238E27FC236}">
                  <a16:creationId xmlns:a16="http://schemas.microsoft.com/office/drawing/2014/main" id="{0AF9B6CB-DD02-F9A5-7D46-44B5AE598B8C}"/>
                </a:ext>
              </a:extLst>
            </p:cNvPr>
            <p:cNvGrpSpPr/>
            <p:nvPr userDrawn="1"/>
          </p:nvGrpSpPr>
          <p:grpSpPr>
            <a:xfrm>
              <a:off x="3119411" y="1720353"/>
              <a:ext cx="651510" cy="894830"/>
              <a:chOff x="2980317" y="2014294"/>
              <a:chExt cx="651510" cy="894830"/>
            </a:xfrm>
          </p:grpSpPr>
          <p:cxnSp>
            <p:nvCxnSpPr>
              <p:cNvPr id="9" name="Straight Connector 8">
                <a:extLst>
                  <a:ext uri="{FF2B5EF4-FFF2-40B4-BE49-F238E27FC236}">
                    <a16:creationId xmlns:a16="http://schemas.microsoft.com/office/drawing/2014/main" id="{555F0403-0E94-3975-F36F-77801957F02F}"/>
                  </a:ext>
                </a:extLst>
              </p:cNvPr>
              <p:cNvCxnSpPr>
                <a:cxnSpLocks/>
                <a:endCxn id="32" idx="4"/>
              </p:cNvCxnSpPr>
              <p:nvPr/>
            </p:nvCxnSpPr>
            <p:spPr>
              <a:xfrm flipV="1">
                <a:off x="3306072" y="2595012"/>
                <a:ext cx="0" cy="3141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E75DB008-B130-8611-F0F9-7E71A69034F7}"/>
                  </a:ext>
                </a:extLst>
              </p:cNvPr>
              <p:cNvSpPr/>
              <p:nvPr/>
            </p:nvSpPr>
            <p:spPr>
              <a:xfrm>
                <a:off x="2980317" y="2014294"/>
                <a:ext cx="651510" cy="651510"/>
              </a:xfrm>
              <a:prstGeom prst="ellipse">
                <a:avLst/>
              </a:prstGeom>
              <a:solidFill>
                <a:schemeClr val="bg1">
                  <a:lumMod val="9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2" name="Oval 31">
                <a:extLst>
                  <a:ext uri="{FF2B5EF4-FFF2-40B4-BE49-F238E27FC236}">
                    <a16:creationId xmlns:a16="http://schemas.microsoft.com/office/drawing/2014/main" id="{E32187EC-00B3-B6FC-A71A-C424610BFF50}"/>
                  </a:ext>
                </a:extLst>
              </p:cNvPr>
              <p:cNvSpPr/>
              <p:nvPr/>
            </p:nvSpPr>
            <p:spPr>
              <a:xfrm>
                <a:off x="3051109" y="2085086"/>
                <a:ext cx="509926" cy="50992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Public Sans" pitchFamily="2" charset="0"/>
                  </a:rPr>
                  <a:t>2</a:t>
                </a:r>
              </a:p>
            </p:txBody>
          </p:sp>
        </p:grpSp>
        <p:grpSp>
          <p:nvGrpSpPr>
            <p:cNvPr id="39" name="Group 38">
              <a:extLst>
                <a:ext uri="{FF2B5EF4-FFF2-40B4-BE49-F238E27FC236}">
                  <a16:creationId xmlns:a16="http://schemas.microsoft.com/office/drawing/2014/main" id="{44F28718-69E0-A455-0998-49E1F3918B67}"/>
                </a:ext>
              </a:extLst>
            </p:cNvPr>
            <p:cNvGrpSpPr/>
            <p:nvPr userDrawn="1"/>
          </p:nvGrpSpPr>
          <p:grpSpPr>
            <a:xfrm>
              <a:off x="5373080" y="1720353"/>
              <a:ext cx="651510" cy="894830"/>
              <a:chOff x="5071929" y="2014294"/>
              <a:chExt cx="651510" cy="894830"/>
            </a:xfrm>
          </p:grpSpPr>
          <p:cxnSp>
            <p:nvCxnSpPr>
              <p:cNvPr id="10" name="Straight Connector 9">
                <a:extLst>
                  <a:ext uri="{FF2B5EF4-FFF2-40B4-BE49-F238E27FC236}">
                    <a16:creationId xmlns:a16="http://schemas.microsoft.com/office/drawing/2014/main" id="{4D9F8F76-AFFC-B89A-938F-D8B199B2BEAD}"/>
                  </a:ext>
                </a:extLst>
              </p:cNvPr>
              <p:cNvCxnSpPr>
                <a:cxnSpLocks/>
                <a:endCxn id="28" idx="4"/>
              </p:cNvCxnSpPr>
              <p:nvPr/>
            </p:nvCxnSpPr>
            <p:spPr>
              <a:xfrm flipH="1" flipV="1">
                <a:off x="5397684" y="2595012"/>
                <a:ext cx="1" cy="314112"/>
              </a:xfrm>
              <a:prstGeom prst="line">
                <a:avLst/>
              </a:prstGeom>
              <a:ln>
                <a:solidFill>
                  <a:schemeClr val="bg1">
                    <a:lumMod val="75000"/>
                  </a:schemeClr>
                </a:solidFill>
              </a:ln>
            </p:spPr>
            <p:style>
              <a:lnRef idx="1">
                <a:schemeClr val="dk1"/>
              </a:lnRef>
              <a:fillRef idx="0">
                <a:schemeClr val="dk1"/>
              </a:fillRef>
              <a:effectRef idx="0">
                <a:schemeClr val="dk1"/>
              </a:effectRef>
              <a:fontRef idx="minor">
                <a:schemeClr val="tx1"/>
              </a:fontRef>
            </p:style>
          </p:cxnSp>
          <p:sp>
            <p:nvSpPr>
              <p:cNvPr id="27" name="Oval 26">
                <a:extLst>
                  <a:ext uri="{FF2B5EF4-FFF2-40B4-BE49-F238E27FC236}">
                    <a16:creationId xmlns:a16="http://schemas.microsoft.com/office/drawing/2014/main" id="{F618EC58-125D-0732-71B3-E3C05D9F1376}"/>
                  </a:ext>
                </a:extLst>
              </p:cNvPr>
              <p:cNvSpPr/>
              <p:nvPr/>
            </p:nvSpPr>
            <p:spPr>
              <a:xfrm>
                <a:off x="5071929" y="2014294"/>
                <a:ext cx="651510" cy="651510"/>
              </a:xfrm>
              <a:prstGeom prst="ellipse">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8" name="Oval 27">
                <a:extLst>
                  <a:ext uri="{FF2B5EF4-FFF2-40B4-BE49-F238E27FC236}">
                    <a16:creationId xmlns:a16="http://schemas.microsoft.com/office/drawing/2014/main" id="{B2C2F8A6-06C3-30D3-C8A8-5060556A0406}"/>
                  </a:ext>
                </a:extLst>
              </p:cNvPr>
              <p:cNvSpPr/>
              <p:nvPr/>
            </p:nvSpPr>
            <p:spPr>
              <a:xfrm>
                <a:off x="5142721" y="2085086"/>
                <a:ext cx="509926" cy="50992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Public Sans" pitchFamily="2" charset="0"/>
                  </a:rPr>
                  <a:t>3</a:t>
                </a:r>
              </a:p>
            </p:txBody>
          </p:sp>
        </p:grpSp>
        <p:grpSp>
          <p:nvGrpSpPr>
            <p:cNvPr id="40" name="Group 39">
              <a:extLst>
                <a:ext uri="{FF2B5EF4-FFF2-40B4-BE49-F238E27FC236}">
                  <a16:creationId xmlns:a16="http://schemas.microsoft.com/office/drawing/2014/main" id="{9FFD0FA7-F88D-3CF1-A113-BCE974BB8F13}"/>
                </a:ext>
              </a:extLst>
            </p:cNvPr>
            <p:cNvGrpSpPr/>
            <p:nvPr userDrawn="1"/>
          </p:nvGrpSpPr>
          <p:grpSpPr>
            <a:xfrm>
              <a:off x="7626748" y="1720353"/>
              <a:ext cx="651510" cy="894830"/>
              <a:chOff x="7469822" y="2014294"/>
              <a:chExt cx="651510" cy="894830"/>
            </a:xfrm>
          </p:grpSpPr>
          <p:cxnSp>
            <p:nvCxnSpPr>
              <p:cNvPr id="11" name="Straight Connector 10">
                <a:extLst>
                  <a:ext uri="{FF2B5EF4-FFF2-40B4-BE49-F238E27FC236}">
                    <a16:creationId xmlns:a16="http://schemas.microsoft.com/office/drawing/2014/main" id="{2C233D71-1844-C92A-38BD-ACB83D0BF4FA}"/>
                  </a:ext>
                </a:extLst>
              </p:cNvPr>
              <p:cNvCxnSpPr>
                <a:cxnSpLocks/>
                <a:endCxn id="24" idx="4"/>
              </p:cNvCxnSpPr>
              <p:nvPr/>
            </p:nvCxnSpPr>
            <p:spPr>
              <a:xfrm flipH="1" flipV="1">
                <a:off x="7795577" y="2595012"/>
                <a:ext cx="1" cy="3141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6C4AC658-B72E-BFC8-787C-9C5C6D69976E}"/>
                  </a:ext>
                </a:extLst>
              </p:cNvPr>
              <p:cNvSpPr/>
              <p:nvPr/>
            </p:nvSpPr>
            <p:spPr>
              <a:xfrm>
                <a:off x="7469822" y="2014294"/>
                <a:ext cx="651510" cy="651510"/>
              </a:xfrm>
              <a:prstGeom prst="ellipse">
                <a:avLst/>
              </a:prstGeom>
              <a:solidFill>
                <a:schemeClr val="bg1">
                  <a:lumMod val="9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4" name="Oval 23">
                <a:extLst>
                  <a:ext uri="{FF2B5EF4-FFF2-40B4-BE49-F238E27FC236}">
                    <a16:creationId xmlns:a16="http://schemas.microsoft.com/office/drawing/2014/main" id="{C07D1FF0-FB9D-E647-9377-069394815BED}"/>
                  </a:ext>
                </a:extLst>
              </p:cNvPr>
              <p:cNvSpPr/>
              <p:nvPr/>
            </p:nvSpPr>
            <p:spPr>
              <a:xfrm>
                <a:off x="7540614" y="2085086"/>
                <a:ext cx="509926" cy="50992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Public Sans" pitchFamily="2" charset="0"/>
                  </a:rPr>
                  <a:t>4</a:t>
                </a:r>
              </a:p>
            </p:txBody>
          </p:sp>
        </p:grpSp>
        <p:grpSp>
          <p:nvGrpSpPr>
            <p:cNvPr id="37" name="Group 36">
              <a:extLst>
                <a:ext uri="{FF2B5EF4-FFF2-40B4-BE49-F238E27FC236}">
                  <a16:creationId xmlns:a16="http://schemas.microsoft.com/office/drawing/2014/main" id="{8A1E2D86-FC42-D684-9FB2-13A2945E7B92}"/>
                </a:ext>
              </a:extLst>
            </p:cNvPr>
            <p:cNvGrpSpPr/>
            <p:nvPr userDrawn="1"/>
          </p:nvGrpSpPr>
          <p:grpSpPr>
            <a:xfrm>
              <a:off x="865742" y="1720353"/>
              <a:ext cx="651510" cy="894830"/>
              <a:chOff x="888704" y="2014294"/>
              <a:chExt cx="651510" cy="894830"/>
            </a:xfrm>
          </p:grpSpPr>
          <p:cxnSp>
            <p:nvCxnSpPr>
              <p:cNvPr id="8" name="Straight Connector 7">
                <a:extLst>
                  <a:ext uri="{FF2B5EF4-FFF2-40B4-BE49-F238E27FC236}">
                    <a16:creationId xmlns:a16="http://schemas.microsoft.com/office/drawing/2014/main" id="{B2456044-7DE1-070D-EC16-00C18B34AC7A}"/>
                  </a:ext>
                </a:extLst>
              </p:cNvPr>
              <p:cNvCxnSpPr>
                <a:cxnSpLocks/>
                <a:endCxn id="20" idx="4"/>
              </p:cNvCxnSpPr>
              <p:nvPr/>
            </p:nvCxnSpPr>
            <p:spPr>
              <a:xfrm flipH="1" flipV="1">
                <a:off x="1214459" y="2595012"/>
                <a:ext cx="1" cy="314112"/>
              </a:xfrm>
              <a:prstGeom prst="line">
                <a:avLst/>
              </a:prstGeom>
              <a:ln>
                <a:solidFill>
                  <a:schemeClr val="bg1">
                    <a:lumMod val="75000"/>
                  </a:schemeClr>
                </a:solidFill>
              </a:ln>
            </p:spPr>
            <p:style>
              <a:lnRef idx="1">
                <a:schemeClr val="dk1"/>
              </a:lnRef>
              <a:fillRef idx="0">
                <a:schemeClr val="dk1"/>
              </a:fillRef>
              <a:effectRef idx="0">
                <a:schemeClr val="dk1"/>
              </a:effectRef>
              <a:fontRef idx="minor">
                <a:schemeClr val="tx1"/>
              </a:fontRef>
            </p:style>
          </p:cxnSp>
          <p:sp>
            <p:nvSpPr>
              <p:cNvPr id="19" name="Oval 18">
                <a:extLst>
                  <a:ext uri="{FF2B5EF4-FFF2-40B4-BE49-F238E27FC236}">
                    <a16:creationId xmlns:a16="http://schemas.microsoft.com/office/drawing/2014/main" id="{9B8EC5A8-7721-2AF8-3BFA-2F8BE0A99C9B}"/>
                  </a:ext>
                </a:extLst>
              </p:cNvPr>
              <p:cNvSpPr/>
              <p:nvPr/>
            </p:nvSpPr>
            <p:spPr>
              <a:xfrm>
                <a:off x="888704" y="2014294"/>
                <a:ext cx="651510" cy="651510"/>
              </a:xfrm>
              <a:prstGeom prst="ellipse">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0" name="Oval 19">
                <a:extLst>
                  <a:ext uri="{FF2B5EF4-FFF2-40B4-BE49-F238E27FC236}">
                    <a16:creationId xmlns:a16="http://schemas.microsoft.com/office/drawing/2014/main" id="{1E752E4B-99BD-5B11-2318-A85FAED9DAF7}"/>
                  </a:ext>
                </a:extLst>
              </p:cNvPr>
              <p:cNvSpPr/>
              <p:nvPr/>
            </p:nvSpPr>
            <p:spPr>
              <a:xfrm>
                <a:off x="959496" y="2085086"/>
                <a:ext cx="509926" cy="50992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Public Sans" pitchFamily="2" charset="0"/>
                  </a:rPr>
                  <a:t>1</a:t>
                </a:r>
              </a:p>
            </p:txBody>
          </p:sp>
        </p:grpSp>
      </p:grpSp>
      <p:sp>
        <p:nvSpPr>
          <p:cNvPr id="33" name="Text Placeholder 16">
            <a:extLst>
              <a:ext uri="{FF2B5EF4-FFF2-40B4-BE49-F238E27FC236}">
                <a16:creationId xmlns:a16="http://schemas.microsoft.com/office/drawing/2014/main" id="{CCE4B26A-7682-428B-0434-8DB91B838052}"/>
              </a:ext>
            </a:extLst>
          </p:cNvPr>
          <p:cNvSpPr>
            <a:spLocks noGrp="1"/>
          </p:cNvSpPr>
          <p:nvPr>
            <p:ph type="body" sz="quarter" idx="13"/>
          </p:nvPr>
        </p:nvSpPr>
        <p:spPr>
          <a:xfrm>
            <a:off x="2587791" y="2800130"/>
            <a:ext cx="1714750" cy="320142"/>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4" name="Text Placeholder 16">
            <a:extLst>
              <a:ext uri="{FF2B5EF4-FFF2-40B4-BE49-F238E27FC236}">
                <a16:creationId xmlns:a16="http://schemas.microsoft.com/office/drawing/2014/main" id="{9EEFF4D2-E525-73CB-5A69-EBC9E094B5FF}"/>
              </a:ext>
            </a:extLst>
          </p:cNvPr>
          <p:cNvSpPr>
            <a:spLocks noGrp="1"/>
          </p:cNvSpPr>
          <p:nvPr>
            <p:ph type="body" sz="quarter" idx="14"/>
          </p:nvPr>
        </p:nvSpPr>
        <p:spPr>
          <a:xfrm>
            <a:off x="334122" y="2800130"/>
            <a:ext cx="1714750" cy="320142"/>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5" name="Text Placeholder 16">
            <a:extLst>
              <a:ext uri="{FF2B5EF4-FFF2-40B4-BE49-F238E27FC236}">
                <a16:creationId xmlns:a16="http://schemas.microsoft.com/office/drawing/2014/main" id="{54FE4298-ECDB-B753-7BBC-8D79A328C572}"/>
              </a:ext>
            </a:extLst>
          </p:cNvPr>
          <p:cNvSpPr>
            <a:spLocks noGrp="1"/>
          </p:cNvSpPr>
          <p:nvPr>
            <p:ph type="body" sz="quarter" idx="15"/>
          </p:nvPr>
        </p:nvSpPr>
        <p:spPr>
          <a:xfrm>
            <a:off x="4841460" y="2800130"/>
            <a:ext cx="1714750" cy="320142"/>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6" name="Text Placeholder 16">
            <a:extLst>
              <a:ext uri="{FF2B5EF4-FFF2-40B4-BE49-F238E27FC236}">
                <a16:creationId xmlns:a16="http://schemas.microsoft.com/office/drawing/2014/main" id="{151C9FD4-BC28-9180-3341-E2B7B933AE9D}"/>
              </a:ext>
            </a:extLst>
          </p:cNvPr>
          <p:cNvSpPr>
            <a:spLocks noGrp="1"/>
          </p:cNvSpPr>
          <p:nvPr>
            <p:ph type="body" sz="quarter" idx="16"/>
          </p:nvPr>
        </p:nvSpPr>
        <p:spPr>
          <a:xfrm>
            <a:off x="7095128" y="2800130"/>
            <a:ext cx="1714750" cy="320142"/>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5" name="Text Placeholder 16">
            <a:extLst>
              <a:ext uri="{FF2B5EF4-FFF2-40B4-BE49-F238E27FC236}">
                <a16:creationId xmlns:a16="http://schemas.microsoft.com/office/drawing/2014/main" id="{1901AB98-42A3-FD5B-56D7-C092E211F56D}"/>
              </a:ext>
            </a:extLst>
          </p:cNvPr>
          <p:cNvSpPr>
            <a:spLocks noGrp="1"/>
          </p:cNvSpPr>
          <p:nvPr>
            <p:ph type="body" sz="quarter" idx="17"/>
          </p:nvPr>
        </p:nvSpPr>
        <p:spPr>
          <a:xfrm>
            <a:off x="2587791" y="3177201"/>
            <a:ext cx="1714750" cy="791483"/>
          </a:xfrm>
          <a:prstGeom prst="rect">
            <a:avLst/>
          </a:prstGeom>
        </p:spPr>
        <p:txBody>
          <a:bodyPr/>
          <a:lstStyle>
            <a:lvl1pPr algn="ctr">
              <a:defRPr sz="12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 name="Text Placeholder 16">
            <a:extLst>
              <a:ext uri="{FF2B5EF4-FFF2-40B4-BE49-F238E27FC236}">
                <a16:creationId xmlns:a16="http://schemas.microsoft.com/office/drawing/2014/main" id="{5539F801-78ED-A0C9-08F0-910FC18BBB72}"/>
              </a:ext>
            </a:extLst>
          </p:cNvPr>
          <p:cNvSpPr>
            <a:spLocks noGrp="1"/>
          </p:cNvSpPr>
          <p:nvPr>
            <p:ph type="body" sz="quarter" idx="18"/>
          </p:nvPr>
        </p:nvSpPr>
        <p:spPr>
          <a:xfrm>
            <a:off x="334122" y="3177201"/>
            <a:ext cx="1714750" cy="791483"/>
          </a:xfrm>
          <a:prstGeom prst="rect">
            <a:avLst/>
          </a:prstGeom>
        </p:spPr>
        <p:txBody>
          <a:bodyPr/>
          <a:lstStyle>
            <a:lvl1pPr algn="ctr">
              <a:defRPr sz="12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2" name="Text Placeholder 16">
            <a:extLst>
              <a:ext uri="{FF2B5EF4-FFF2-40B4-BE49-F238E27FC236}">
                <a16:creationId xmlns:a16="http://schemas.microsoft.com/office/drawing/2014/main" id="{BBD8788A-0C96-7D09-1FF2-4C93924F8FF2}"/>
              </a:ext>
            </a:extLst>
          </p:cNvPr>
          <p:cNvSpPr>
            <a:spLocks noGrp="1"/>
          </p:cNvSpPr>
          <p:nvPr>
            <p:ph type="body" sz="quarter" idx="19"/>
          </p:nvPr>
        </p:nvSpPr>
        <p:spPr>
          <a:xfrm>
            <a:off x="4841460" y="3177201"/>
            <a:ext cx="1714750" cy="791483"/>
          </a:xfrm>
          <a:prstGeom prst="rect">
            <a:avLst/>
          </a:prstGeom>
        </p:spPr>
        <p:txBody>
          <a:bodyPr/>
          <a:lstStyle>
            <a:lvl1pPr algn="ctr">
              <a:defRPr sz="12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3" name="Text Placeholder 16">
            <a:extLst>
              <a:ext uri="{FF2B5EF4-FFF2-40B4-BE49-F238E27FC236}">
                <a16:creationId xmlns:a16="http://schemas.microsoft.com/office/drawing/2014/main" id="{81BB8F1E-3217-F150-62D2-EEA278FF7323}"/>
              </a:ext>
            </a:extLst>
          </p:cNvPr>
          <p:cNvSpPr>
            <a:spLocks noGrp="1"/>
          </p:cNvSpPr>
          <p:nvPr>
            <p:ph type="body" sz="quarter" idx="20"/>
          </p:nvPr>
        </p:nvSpPr>
        <p:spPr>
          <a:xfrm>
            <a:off x="7095128" y="3177201"/>
            <a:ext cx="1714750" cy="791483"/>
          </a:xfrm>
          <a:prstGeom prst="rect">
            <a:avLst/>
          </a:prstGeom>
        </p:spPr>
        <p:txBody>
          <a:bodyPr/>
          <a:lstStyle>
            <a:lvl1pPr algn="ctr">
              <a:defRPr sz="12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14" name="Google Shape;41;p34">
            <a:extLst>
              <a:ext uri="{FF2B5EF4-FFF2-40B4-BE49-F238E27FC236}">
                <a16:creationId xmlns:a16="http://schemas.microsoft.com/office/drawing/2014/main" id="{E3954C36-904E-6D69-9144-2E3E073A1995}"/>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5" name="Google Shape;43;p34">
            <a:extLst>
              <a:ext uri="{FF2B5EF4-FFF2-40B4-BE49-F238E27FC236}">
                <a16:creationId xmlns:a16="http://schemas.microsoft.com/office/drawing/2014/main" id="{BAF499E5-F9B4-A0F5-1073-9172AA9E0136}"/>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93311346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43" name="Google Shape;40;p34" descr="Shape&#10;&#10;Description automatically generated with low confidence">
            <a:extLst>
              <a:ext uri="{FF2B5EF4-FFF2-40B4-BE49-F238E27FC236}">
                <a16:creationId xmlns:a16="http://schemas.microsoft.com/office/drawing/2014/main" id="{06F6A6D2-80C2-301D-2C45-4438BBC4B9BF}"/>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grpSp>
        <p:nvGrpSpPr>
          <p:cNvPr id="45" name="Group 44">
            <a:extLst>
              <a:ext uri="{FF2B5EF4-FFF2-40B4-BE49-F238E27FC236}">
                <a16:creationId xmlns:a16="http://schemas.microsoft.com/office/drawing/2014/main" id="{A698BC06-4F16-71A4-2CC3-628F9B60DA91}"/>
              </a:ext>
            </a:extLst>
          </p:cNvPr>
          <p:cNvGrpSpPr/>
          <p:nvPr userDrawn="1"/>
        </p:nvGrpSpPr>
        <p:grpSpPr>
          <a:xfrm>
            <a:off x="1114581" y="3141131"/>
            <a:ext cx="175260" cy="1120085"/>
            <a:chOff x="973176" y="3197693"/>
            <a:chExt cx="175260" cy="1120085"/>
          </a:xfrm>
        </p:grpSpPr>
        <p:sp>
          <p:nvSpPr>
            <p:cNvPr id="33" name="Rectangle 32">
              <a:extLst>
                <a:ext uri="{FF2B5EF4-FFF2-40B4-BE49-F238E27FC236}">
                  <a16:creationId xmlns:a16="http://schemas.microsoft.com/office/drawing/2014/main" id="{8E2CC5DE-9276-3A39-0CB7-8B65350553E6}"/>
                </a:ext>
              </a:extLst>
            </p:cNvPr>
            <p:cNvSpPr/>
            <p:nvPr/>
          </p:nvSpPr>
          <p:spPr>
            <a:xfrm>
              <a:off x="973176" y="3197693"/>
              <a:ext cx="175260" cy="3739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4" name="Straight Connector 33">
              <a:extLst>
                <a:ext uri="{FF2B5EF4-FFF2-40B4-BE49-F238E27FC236}">
                  <a16:creationId xmlns:a16="http://schemas.microsoft.com/office/drawing/2014/main" id="{A306698E-1210-1851-91CD-3A3DB53D2E07}"/>
                </a:ext>
              </a:extLst>
            </p:cNvPr>
            <p:cNvCxnSpPr>
              <a:cxnSpLocks/>
            </p:cNvCxnSpPr>
            <p:nvPr/>
          </p:nvCxnSpPr>
          <p:spPr>
            <a:xfrm>
              <a:off x="1060806" y="3403616"/>
              <a:ext cx="0" cy="914162"/>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126895D0-3F5E-3627-440C-80BCFED0D385}"/>
              </a:ext>
            </a:extLst>
          </p:cNvPr>
          <p:cNvGrpSpPr/>
          <p:nvPr userDrawn="1"/>
        </p:nvGrpSpPr>
        <p:grpSpPr>
          <a:xfrm>
            <a:off x="5033439" y="1436374"/>
            <a:ext cx="175260" cy="1120085"/>
            <a:chOff x="4892034" y="1492936"/>
            <a:chExt cx="175260" cy="1120085"/>
          </a:xfrm>
        </p:grpSpPr>
        <p:sp>
          <p:nvSpPr>
            <p:cNvPr id="27" name="Rectangle 26">
              <a:extLst>
                <a:ext uri="{FF2B5EF4-FFF2-40B4-BE49-F238E27FC236}">
                  <a16:creationId xmlns:a16="http://schemas.microsoft.com/office/drawing/2014/main" id="{E0074124-36F6-1591-CCCD-1BF11C1BA45D}"/>
                </a:ext>
              </a:extLst>
            </p:cNvPr>
            <p:cNvSpPr/>
            <p:nvPr/>
          </p:nvSpPr>
          <p:spPr>
            <a:xfrm>
              <a:off x="4892034" y="1492936"/>
              <a:ext cx="175260" cy="3739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8" name="Straight Connector 27">
              <a:extLst>
                <a:ext uri="{FF2B5EF4-FFF2-40B4-BE49-F238E27FC236}">
                  <a16:creationId xmlns:a16="http://schemas.microsoft.com/office/drawing/2014/main" id="{4DC137B8-8046-AC20-D992-D81F45C5F3C4}"/>
                </a:ext>
              </a:extLst>
            </p:cNvPr>
            <p:cNvCxnSpPr>
              <a:cxnSpLocks/>
            </p:cNvCxnSpPr>
            <p:nvPr/>
          </p:nvCxnSpPr>
          <p:spPr>
            <a:xfrm>
              <a:off x="4979664" y="1698859"/>
              <a:ext cx="0" cy="914162"/>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8B1B143F-D2F2-B9B4-247C-20B9A2CD88BA}"/>
              </a:ext>
            </a:extLst>
          </p:cNvPr>
          <p:cNvGrpSpPr/>
          <p:nvPr userDrawn="1"/>
        </p:nvGrpSpPr>
        <p:grpSpPr>
          <a:xfrm>
            <a:off x="1114581" y="1436374"/>
            <a:ext cx="175260" cy="1120085"/>
            <a:chOff x="973176" y="1492936"/>
            <a:chExt cx="175260" cy="1120085"/>
          </a:xfrm>
        </p:grpSpPr>
        <p:cxnSp>
          <p:nvCxnSpPr>
            <p:cNvPr id="38" name="Straight Connector 37">
              <a:extLst>
                <a:ext uri="{FF2B5EF4-FFF2-40B4-BE49-F238E27FC236}">
                  <a16:creationId xmlns:a16="http://schemas.microsoft.com/office/drawing/2014/main" id="{316B0F41-31BA-3943-2369-D066D6BA03F8}"/>
                </a:ext>
              </a:extLst>
            </p:cNvPr>
            <p:cNvCxnSpPr>
              <a:cxnSpLocks/>
            </p:cNvCxnSpPr>
            <p:nvPr/>
          </p:nvCxnSpPr>
          <p:spPr>
            <a:xfrm>
              <a:off x="1060806" y="1698859"/>
              <a:ext cx="0" cy="91416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59A7E539-92FA-DEDC-7284-041DC25FEF9C}"/>
                </a:ext>
              </a:extLst>
            </p:cNvPr>
            <p:cNvSpPr/>
            <p:nvPr/>
          </p:nvSpPr>
          <p:spPr>
            <a:xfrm>
              <a:off x="973176" y="1492936"/>
              <a:ext cx="175260" cy="3739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6" name="Group 45">
            <a:extLst>
              <a:ext uri="{FF2B5EF4-FFF2-40B4-BE49-F238E27FC236}">
                <a16:creationId xmlns:a16="http://schemas.microsoft.com/office/drawing/2014/main" id="{E517E6B4-D461-29D0-907A-0BCC755F74D1}"/>
              </a:ext>
            </a:extLst>
          </p:cNvPr>
          <p:cNvGrpSpPr/>
          <p:nvPr userDrawn="1"/>
        </p:nvGrpSpPr>
        <p:grpSpPr>
          <a:xfrm>
            <a:off x="5033439" y="3141131"/>
            <a:ext cx="175260" cy="1120085"/>
            <a:chOff x="4892034" y="3197693"/>
            <a:chExt cx="175260" cy="1120085"/>
          </a:xfrm>
        </p:grpSpPr>
        <p:cxnSp>
          <p:nvCxnSpPr>
            <p:cNvPr id="24" name="Straight Connector 23">
              <a:extLst>
                <a:ext uri="{FF2B5EF4-FFF2-40B4-BE49-F238E27FC236}">
                  <a16:creationId xmlns:a16="http://schemas.microsoft.com/office/drawing/2014/main" id="{3B140D4B-81C7-6856-5783-593DFDDB3528}"/>
                </a:ext>
              </a:extLst>
            </p:cNvPr>
            <p:cNvCxnSpPr>
              <a:cxnSpLocks/>
            </p:cNvCxnSpPr>
            <p:nvPr/>
          </p:nvCxnSpPr>
          <p:spPr>
            <a:xfrm>
              <a:off x="4979664" y="3403616"/>
              <a:ext cx="0" cy="91416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44E1251C-7610-D7C5-5326-47A58C159F0A}"/>
                </a:ext>
              </a:extLst>
            </p:cNvPr>
            <p:cNvSpPr/>
            <p:nvPr/>
          </p:nvSpPr>
          <p:spPr>
            <a:xfrm>
              <a:off x="4892034" y="3197693"/>
              <a:ext cx="175260" cy="3739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39" name="Text Placeholder 16">
            <a:extLst>
              <a:ext uri="{FF2B5EF4-FFF2-40B4-BE49-F238E27FC236}">
                <a16:creationId xmlns:a16="http://schemas.microsoft.com/office/drawing/2014/main" id="{DB1EE599-973D-7780-89F4-51874A711DC7}"/>
              </a:ext>
            </a:extLst>
          </p:cNvPr>
          <p:cNvSpPr>
            <a:spLocks noGrp="1"/>
          </p:cNvSpPr>
          <p:nvPr>
            <p:ph type="body" sz="quarter" idx="13"/>
          </p:nvPr>
        </p:nvSpPr>
        <p:spPr>
          <a:xfrm>
            <a:off x="1334722" y="1472343"/>
            <a:ext cx="2629745" cy="318677"/>
          </a:xfrm>
          <a:prstGeom prst="rect">
            <a:avLst/>
          </a:prstGeom>
        </p:spPr>
        <p:txBody>
          <a:bodyPr/>
          <a:lstStyle>
            <a:lvl1pPr>
              <a:defRPr sz="1400" b="1">
                <a:solidFill>
                  <a:schemeClr val="accent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40" name="Text Placeholder 16">
            <a:extLst>
              <a:ext uri="{FF2B5EF4-FFF2-40B4-BE49-F238E27FC236}">
                <a16:creationId xmlns:a16="http://schemas.microsoft.com/office/drawing/2014/main" id="{D4476C2F-7460-35C8-5B24-4EC427A4C803}"/>
              </a:ext>
            </a:extLst>
          </p:cNvPr>
          <p:cNvSpPr>
            <a:spLocks noGrp="1"/>
          </p:cNvSpPr>
          <p:nvPr>
            <p:ph type="body" sz="quarter" idx="14"/>
          </p:nvPr>
        </p:nvSpPr>
        <p:spPr>
          <a:xfrm>
            <a:off x="5253579" y="1472343"/>
            <a:ext cx="2629745" cy="318677"/>
          </a:xfrm>
          <a:prstGeom prst="rect">
            <a:avLst/>
          </a:prstGeom>
        </p:spPr>
        <p:txBody>
          <a:bodyPr/>
          <a:lstStyle>
            <a:lvl1pPr>
              <a:defRPr sz="1400" b="1">
                <a:solidFill>
                  <a:schemeClr val="tx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41" name="Text Placeholder 16">
            <a:extLst>
              <a:ext uri="{FF2B5EF4-FFF2-40B4-BE49-F238E27FC236}">
                <a16:creationId xmlns:a16="http://schemas.microsoft.com/office/drawing/2014/main" id="{A50A2CFC-25BC-09B6-2AA6-B181BF1F15FF}"/>
              </a:ext>
            </a:extLst>
          </p:cNvPr>
          <p:cNvSpPr>
            <a:spLocks noGrp="1"/>
          </p:cNvSpPr>
          <p:nvPr>
            <p:ph type="body" sz="quarter" idx="15"/>
          </p:nvPr>
        </p:nvSpPr>
        <p:spPr>
          <a:xfrm>
            <a:off x="1334722" y="3177100"/>
            <a:ext cx="2629745" cy="318677"/>
          </a:xfrm>
          <a:prstGeom prst="rect">
            <a:avLst/>
          </a:prstGeom>
        </p:spPr>
        <p:txBody>
          <a:bodyPr/>
          <a:lstStyle>
            <a:lvl1pPr>
              <a:defRPr sz="1400" b="1">
                <a:solidFill>
                  <a:schemeClr val="tx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42" name="Text Placeholder 16">
            <a:extLst>
              <a:ext uri="{FF2B5EF4-FFF2-40B4-BE49-F238E27FC236}">
                <a16:creationId xmlns:a16="http://schemas.microsoft.com/office/drawing/2014/main" id="{6CD6F715-0F24-7D64-0A85-C5F5B09749C9}"/>
              </a:ext>
            </a:extLst>
          </p:cNvPr>
          <p:cNvSpPr>
            <a:spLocks noGrp="1"/>
          </p:cNvSpPr>
          <p:nvPr>
            <p:ph type="body" sz="quarter" idx="16"/>
          </p:nvPr>
        </p:nvSpPr>
        <p:spPr>
          <a:xfrm>
            <a:off x="5253579" y="3177100"/>
            <a:ext cx="2629745" cy="318677"/>
          </a:xfrm>
          <a:prstGeom prst="rect">
            <a:avLst/>
          </a:prstGeom>
        </p:spPr>
        <p:txBody>
          <a:bodyPr/>
          <a:lstStyle>
            <a:lvl1pPr>
              <a:defRPr sz="1400" b="1">
                <a:solidFill>
                  <a:schemeClr val="accent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 name="Text Placeholder 16">
            <a:extLst>
              <a:ext uri="{FF2B5EF4-FFF2-40B4-BE49-F238E27FC236}">
                <a16:creationId xmlns:a16="http://schemas.microsoft.com/office/drawing/2014/main" id="{4FE7C007-053C-2C96-B035-206B1CD44389}"/>
              </a:ext>
            </a:extLst>
          </p:cNvPr>
          <p:cNvSpPr>
            <a:spLocks noGrp="1"/>
          </p:cNvSpPr>
          <p:nvPr>
            <p:ph type="body" sz="quarter" idx="17"/>
          </p:nvPr>
        </p:nvSpPr>
        <p:spPr>
          <a:xfrm>
            <a:off x="1334722" y="1886477"/>
            <a:ext cx="2629745" cy="318677"/>
          </a:xfrm>
          <a:prstGeom prst="rect">
            <a:avLst/>
          </a:prstGeom>
        </p:spPr>
        <p:txBody>
          <a:bodyPr lIns="90000"/>
          <a:lstStyle>
            <a:lvl1pPr>
              <a:defRPr sz="13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5" name="Text Placeholder 16">
            <a:extLst>
              <a:ext uri="{FF2B5EF4-FFF2-40B4-BE49-F238E27FC236}">
                <a16:creationId xmlns:a16="http://schemas.microsoft.com/office/drawing/2014/main" id="{DB8503D7-44C0-A64A-5A0D-1096BACCEB61}"/>
              </a:ext>
            </a:extLst>
          </p:cNvPr>
          <p:cNvSpPr>
            <a:spLocks noGrp="1"/>
          </p:cNvSpPr>
          <p:nvPr>
            <p:ph type="body" sz="quarter" idx="18"/>
          </p:nvPr>
        </p:nvSpPr>
        <p:spPr>
          <a:xfrm>
            <a:off x="5253579" y="1886477"/>
            <a:ext cx="2629745" cy="318677"/>
          </a:xfrm>
          <a:prstGeom prst="rect">
            <a:avLst/>
          </a:prstGeom>
        </p:spPr>
        <p:txBody>
          <a:bodyPr/>
          <a:lstStyle>
            <a:lvl1pPr>
              <a:defRPr sz="13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 name="Text Placeholder 16">
            <a:extLst>
              <a:ext uri="{FF2B5EF4-FFF2-40B4-BE49-F238E27FC236}">
                <a16:creationId xmlns:a16="http://schemas.microsoft.com/office/drawing/2014/main" id="{D456D52B-A241-24C0-8A78-33C4C88BFBD5}"/>
              </a:ext>
            </a:extLst>
          </p:cNvPr>
          <p:cNvSpPr>
            <a:spLocks noGrp="1"/>
          </p:cNvSpPr>
          <p:nvPr>
            <p:ph type="body" sz="quarter" idx="19"/>
          </p:nvPr>
        </p:nvSpPr>
        <p:spPr>
          <a:xfrm>
            <a:off x="1334722" y="3591234"/>
            <a:ext cx="2629745" cy="318677"/>
          </a:xfrm>
          <a:prstGeom prst="rect">
            <a:avLst/>
          </a:prstGeom>
        </p:spPr>
        <p:txBody>
          <a:bodyPr/>
          <a:lstStyle>
            <a:lvl1pPr>
              <a:defRPr sz="13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 name="Text Placeholder 16">
            <a:extLst>
              <a:ext uri="{FF2B5EF4-FFF2-40B4-BE49-F238E27FC236}">
                <a16:creationId xmlns:a16="http://schemas.microsoft.com/office/drawing/2014/main" id="{4DC5EC46-A815-6A33-CC55-8E8A263B031B}"/>
              </a:ext>
            </a:extLst>
          </p:cNvPr>
          <p:cNvSpPr>
            <a:spLocks noGrp="1"/>
          </p:cNvSpPr>
          <p:nvPr>
            <p:ph type="body" sz="quarter" idx="20"/>
          </p:nvPr>
        </p:nvSpPr>
        <p:spPr>
          <a:xfrm>
            <a:off x="5253579" y="3591234"/>
            <a:ext cx="2629745" cy="318677"/>
          </a:xfrm>
          <a:prstGeom prst="rect">
            <a:avLst/>
          </a:prstGeom>
        </p:spPr>
        <p:txBody>
          <a:bodyPr/>
          <a:lstStyle>
            <a:lvl1pPr>
              <a:defRPr sz="13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 name="Google Shape;41;p34">
            <a:extLst>
              <a:ext uri="{FF2B5EF4-FFF2-40B4-BE49-F238E27FC236}">
                <a16:creationId xmlns:a16="http://schemas.microsoft.com/office/drawing/2014/main" id="{D2E0D7C8-EB57-A380-99DD-37BD5FAB702F}"/>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9" name="Google Shape;43;p34">
            <a:extLst>
              <a:ext uri="{FF2B5EF4-FFF2-40B4-BE49-F238E27FC236}">
                <a16:creationId xmlns:a16="http://schemas.microsoft.com/office/drawing/2014/main" id="{A8073B50-822C-33D5-9651-B80BB294749F}"/>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92997404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43" name="Google Shape;40;p34" descr="Shape&#10;&#10;Description automatically generated with low confidence">
            <a:extLst>
              <a:ext uri="{FF2B5EF4-FFF2-40B4-BE49-F238E27FC236}">
                <a16:creationId xmlns:a16="http://schemas.microsoft.com/office/drawing/2014/main" id="{06F6A6D2-80C2-301D-2C45-4438BBC4B9BF}"/>
              </a:ext>
            </a:extLst>
          </p:cNvPr>
          <p:cNvPicPr preferRelativeResize="0"/>
          <p:nvPr userDrawn="1"/>
        </p:nvPicPr>
        <p:blipFill rotWithShape="1">
          <a:blip r:embed="rId2">
            <a:alphaModFix/>
          </a:blip>
          <a:srcRect/>
          <a:stretch/>
        </p:blipFill>
        <p:spPr>
          <a:xfrm>
            <a:off x="0" y="0"/>
            <a:ext cx="9143990" cy="5148000"/>
          </a:xfrm>
          <a:prstGeom prst="rect">
            <a:avLst/>
          </a:prstGeom>
          <a:noFill/>
          <a:ln>
            <a:noFill/>
          </a:ln>
        </p:spPr>
      </p:pic>
      <p:grpSp>
        <p:nvGrpSpPr>
          <p:cNvPr id="8" name="Group 7">
            <a:extLst>
              <a:ext uri="{FF2B5EF4-FFF2-40B4-BE49-F238E27FC236}">
                <a16:creationId xmlns:a16="http://schemas.microsoft.com/office/drawing/2014/main" id="{88FA9415-66B3-DFCF-B5D7-2B4874AF4C4F}"/>
              </a:ext>
            </a:extLst>
          </p:cNvPr>
          <p:cNvGrpSpPr/>
          <p:nvPr userDrawn="1"/>
        </p:nvGrpSpPr>
        <p:grpSpPr>
          <a:xfrm>
            <a:off x="270520" y="225967"/>
            <a:ext cx="175260" cy="2964623"/>
            <a:chOff x="270520" y="1140367"/>
            <a:chExt cx="175260" cy="2964623"/>
          </a:xfrm>
        </p:grpSpPr>
        <p:grpSp>
          <p:nvGrpSpPr>
            <p:cNvPr id="45" name="Group 44">
              <a:extLst>
                <a:ext uri="{FF2B5EF4-FFF2-40B4-BE49-F238E27FC236}">
                  <a16:creationId xmlns:a16="http://schemas.microsoft.com/office/drawing/2014/main" id="{A698BC06-4F16-71A4-2CC3-628F9B60DA91}"/>
                </a:ext>
              </a:extLst>
            </p:cNvPr>
            <p:cNvGrpSpPr/>
            <p:nvPr userDrawn="1"/>
          </p:nvGrpSpPr>
          <p:grpSpPr>
            <a:xfrm>
              <a:off x="270520" y="2780648"/>
              <a:ext cx="175260" cy="1324342"/>
              <a:chOff x="129115" y="2837210"/>
              <a:chExt cx="175260" cy="1324342"/>
            </a:xfrm>
          </p:grpSpPr>
          <p:sp>
            <p:nvSpPr>
              <p:cNvPr id="33" name="Rectangle 32">
                <a:extLst>
                  <a:ext uri="{FF2B5EF4-FFF2-40B4-BE49-F238E27FC236}">
                    <a16:creationId xmlns:a16="http://schemas.microsoft.com/office/drawing/2014/main" id="{8E2CC5DE-9276-3A39-0CB7-8B65350553E6}"/>
                  </a:ext>
                </a:extLst>
              </p:cNvPr>
              <p:cNvSpPr/>
              <p:nvPr/>
            </p:nvSpPr>
            <p:spPr>
              <a:xfrm>
                <a:off x="129115" y="2837210"/>
                <a:ext cx="175260" cy="3739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4" name="Straight Connector 33">
                <a:extLst>
                  <a:ext uri="{FF2B5EF4-FFF2-40B4-BE49-F238E27FC236}">
                    <a16:creationId xmlns:a16="http://schemas.microsoft.com/office/drawing/2014/main" id="{A306698E-1210-1851-91CD-3A3DB53D2E07}"/>
                  </a:ext>
                </a:extLst>
              </p:cNvPr>
              <p:cNvCxnSpPr>
                <a:cxnSpLocks/>
              </p:cNvCxnSpPr>
              <p:nvPr/>
            </p:nvCxnSpPr>
            <p:spPr>
              <a:xfrm>
                <a:off x="216745" y="3048709"/>
                <a:ext cx="0" cy="1112843"/>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8B1B143F-D2F2-B9B4-247C-20B9A2CD88BA}"/>
                </a:ext>
              </a:extLst>
            </p:cNvPr>
            <p:cNvGrpSpPr/>
            <p:nvPr userDrawn="1"/>
          </p:nvGrpSpPr>
          <p:grpSpPr>
            <a:xfrm>
              <a:off x="270520" y="1140367"/>
              <a:ext cx="175260" cy="1310953"/>
              <a:chOff x="129115" y="1196929"/>
              <a:chExt cx="175260" cy="1310953"/>
            </a:xfrm>
          </p:grpSpPr>
          <p:cxnSp>
            <p:nvCxnSpPr>
              <p:cNvPr id="38" name="Straight Connector 37">
                <a:extLst>
                  <a:ext uri="{FF2B5EF4-FFF2-40B4-BE49-F238E27FC236}">
                    <a16:creationId xmlns:a16="http://schemas.microsoft.com/office/drawing/2014/main" id="{316B0F41-31BA-3943-2369-D066D6BA03F8}"/>
                  </a:ext>
                </a:extLst>
              </p:cNvPr>
              <p:cNvCxnSpPr>
                <a:cxnSpLocks/>
              </p:cNvCxnSpPr>
              <p:nvPr/>
            </p:nvCxnSpPr>
            <p:spPr>
              <a:xfrm>
                <a:off x="216745" y="1402852"/>
                <a:ext cx="0" cy="110503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59A7E539-92FA-DEDC-7284-041DC25FEF9C}"/>
                  </a:ext>
                </a:extLst>
              </p:cNvPr>
              <p:cNvSpPr/>
              <p:nvPr/>
            </p:nvSpPr>
            <p:spPr>
              <a:xfrm>
                <a:off x="129115" y="1196929"/>
                <a:ext cx="175260" cy="37391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35" name="Text Placeholder 2">
            <a:extLst>
              <a:ext uri="{FF2B5EF4-FFF2-40B4-BE49-F238E27FC236}">
                <a16:creationId xmlns:a16="http://schemas.microsoft.com/office/drawing/2014/main" id="{0610C23B-8DB9-73BD-BA54-40FF78CBF887}"/>
              </a:ext>
            </a:extLst>
          </p:cNvPr>
          <p:cNvSpPr txBox="1">
            <a:spLocks/>
          </p:cNvSpPr>
          <p:nvPr userDrawn="1"/>
        </p:nvSpPr>
        <p:spPr>
          <a:xfrm>
            <a:off x="445780" y="1901300"/>
            <a:ext cx="2629745" cy="318677"/>
          </a:xfrm>
          <a:prstGeom prst="rect">
            <a:avLst/>
          </a:prstGeom>
        </p:spPr>
        <p:txBody>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1" i="0" u="none" strike="noStrike" cap="none">
                <a:solidFill>
                  <a:schemeClr val="bg2"/>
                </a:solidFill>
                <a:latin typeface="Public Sans" pitchFamily="2" charset="77"/>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tx2"/>
                </a:solidFill>
              </a:rPr>
              <a:t>Learning outcome</a:t>
            </a:r>
          </a:p>
        </p:txBody>
      </p:sp>
      <p:sp>
        <p:nvSpPr>
          <p:cNvPr id="36" name="Text Placeholder 2">
            <a:extLst>
              <a:ext uri="{FF2B5EF4-FFF2-40B4-BE49-F238E27FC236}">
                <a16:creationId xmlns:a16="http://schemas.microsoft.com/office/drawing/2014/main" id="{D723043D-7C63-1D16-6BA9-A490F9842634}"/>
              </a:ext>
            </a:extLst>
          </p:cNvPr>
          <p:cNvSpPr txBox="1">
            <a:spLocks/>
          </p:cNvSpPr>
          <p:nvPr userDrawn="1"/>
        </p:nvSpPr>
        <p:spPr>
          <a:xfrm>
            <a:off x="445779" y="237121"/>
            <a:ext cx="2629745" cy="318677"/>
          </a:xfrm>
          <a:prstGeom prst="rect">
            <a:avLst/>
          </a:prstGeom>
        </p:spPr>
        <p:txBody>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1" i="0" u="none" strike="noStrike" cap="none">
                <a:solidFill>
                  <a:schemeClr val="bg2"/>
                </a:solidFill>
                <a:latin typeface="Public Sans" pitchFamily="2" charset="77"/>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Task -1</a:t>
            </a:r>
          </a:p>
        </p:txBody>
      </p:sp>
      <p:sp>
        <p:nvSpPr>
          <p:cNvPr id="48" name="Text Placeholder 2">
            <a:extLst>
              <a:ext uri="{FF2B5EF4-FFF2-40B4-BE49-F238E27FC236}">
                <a16:creationId xmlns:a16="http://schemas.microsoft.com/office/drawing/2014/main" id="{545FB2EE-383C-BCCE-894A-28662C2F922A}"/>
              </a:ext>
            </a:extLst>
          </p:cNvPr>
          <p:cNvSpPr txBox="1">
            <a:spLocks/>
          </p:cNvSpPr>
          <p:nvPr userDrawn="1"/>
        </p:nvSpPr>
        <p:spPr>
          <a:xfrm>
            <a:off x="489450" y="1058210"/>
            <a:ext cx="4593580" cy="318677"/>
          </a:xfrm>
          <a:prstGeom prst="rect">
            <a:avLst/>
          </a:prstGeom>
        </p:spPr>
        <p:txBody>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1" i="0" u="none" strike="noStrike" cap="none">
                <a:solidFill>
                  <a:schemeClr val="bg2"/>
                </a:solidFill>
                <a:latin typeface="Public Sans" pitchFamily="2" charset="77"/>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chemeClr val="tx1"/>
                </a:solidFill>
              </a:rPr>
              <a:t>Evaluation Metric:</a:t>
            </a:r>
            <a:endParaRPr lang="en-US" sz="1200" b="0" dirty="0">
              <a:solidFill>
                <a:schemeClr val="tx1"/>
              </a:solidFill>
            </a:endParaRPr>
          </a:p>
        </p:txBody>
      </p:sp>
    </p:spTree>
    <p:extLst>
      <p:ext uri="{BB962C8B-B14F-4D97-AF65-F5344CB8AC3E}">
        <p14:creationId xmlns:p14="http://schemas.microsoft.com/office/powerpoint/2010/main" val="49544629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43" name="Google Shape;40;p34" descr="Shape&#10;&#10;Description automatically generated with low confidence">
            <a:extLst>
              <a:ext uri="{FF2B5EF4-FFF2-40B4-BE49-F238E27FC236}">
                <a16:creationId xmlns:a16="http://schemas.microsoft.com/office/drawing/2014/main" id="{06F6A6D2-80C2-301D-2C45-4438BBC4B9BF}"/>
              </a:ext>
            </a:extLst>
          </p:cNvPr>
          <p:cNvPicPr preferRelativeResize="0"/>
          <p:nvPr userDrawn="1"/>
        </p:nvPicPr>
        <p:blipFill rotWithShape="1">
          <a:blip r:embed="rId2">
            <a:alphaModFix/>
          </a:blip>
          <a:srcRect/>
          <a:stretch/>
        </p:blipFill>
        <p:spPr>
          <a:xfrm>
            <a:off x="0" y="0"/>
            <a:ext cx="9143990" cy="5148000"/>
          </a:xfrm>
          <a:prstGeom prst="rect">
            <a:avLst/>
          </a:prstGeom>
          <a:noFill/>
          <a:ln>
            <a:noFill/>
          </a:ln>
        </p:spPr>
      </p:pic>
      <p:grpSp>
        <p:nvGrpSpPr>
          <p:cNvPr id="8" name="Group 7">
            <a:extLst>
              <a:ext uri="{FF2B5EF4-FFF2-40B4-BE49-F238E27FC236}">
                <a16:creationId xmlns:a16="http://schemas.microsoft.com/office/drawing/2014/main" id="{88FA9415-66B3-DFCF-B5D7-2B4874AF4C4F}"/>
              </a:ext>
            </a:extLst>
          </p:cNvPr>
          <p:cNvGrpSpPr/>
          <p:nvPr userDrawn="1"/>
        </p:nvGrpSpPr>
        <p:grpSpPr>
          <a:xfrm>
            <a:off x="270520" y="225967"/>
            <a:ext cx="175260" cy="2964623"/>
            <a:chOff x="270520" y="1140367"/>
            <a:chExt cx="175260" cy="2964623"/>
          </a:xfrm>
        </p:grpSpPr>
        <p:grpSp>
          <p:nvGrpSpPr>
            <p:cNvPr id="45" name="Group 44">
              <a:extLst>
                <a:ext uri="{FF2B5EF4-FFF2-40B4-BE49-F238E27FC236}">
                  <a16:creationId xmlns:a16="http://schemas.microsoft.com/office/drawing/2014/main" id="{A698BC06-4F16-71A4-2CC3-628F9B60DA91}"/>
                </a:ext>
              </a:extLst>
            </p:cNvPr>
            <p:cNvGrpSpPr/>
            <p:nvPr userDrawn="1"/>
          </p:nvGrpSpPr>
          <p:grpSpPr>
            <a:xfrm>
              <a:off x="270520" y="2780648"/>
              <a:ext cx="175260" cy="1324342"/>
              <a:chOff x="129115" y="2837210"/>
              <a:chExt cx="175260" cy="1324342"/>
            </a:xfrm>
          </p:grpSpPr>
          <p:sp>
            <p:nvSpPr>
              <p:cNvPr id="33" name="Rectangle 32">
                <a:extLst>
                  <a:ext uri="{FF2B5EF4-FFF2-40B4-BE49-F238E27FC236}">
                    <a16:creationId xmlns:a16="http://schemas.microsoft.com/office/drawing/2014/main" id="{8E2CC5DE-9276-3A39-0CB7-8B65350553E6}"/>
                  </a:ext>
                </a:extLst>
              </p:cNvPr>
              <p:cNvSpPr/>
              <p:nvPr/>
            </p:nvSpPr>
            <p:spPr>
              <a:xfrm>
                <a:off x="129115" y="2837210"/>
                <a:ext cx="175260" cy="3739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4" name="Straight Connector 33">
                <a:extLst>
                  <a:ext uri="{FF2B5EF4-FFF2-40B4-BE49-F238E27FC236}">
                    <a16:creationId xmlns:a16="http://schemas.microsoft.com/office/drawing/2014/main" id="{A306698E-1210-1851-91CD-3A3DB53D2E07}"/>
                  </a:ext>
                </a:extLst>
              </p:cNvPr>
              <p:cNvCxnSpPr>
                <a:cxnSpLocks/>
              </p:cNvCxnSpPr>
              <p:nvPr/>
            </p:nvCxnSpPr>
            <p:spPr>
              <a:xfrm>
                <a:off x="216745" y="3048709"/>
                <a:ext cx="0" cy="1112843"/>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8B1B143F-D2F2-B9B4-247C-20B9A2CD88BA}"/>
                </a:ext>
              </a:extLst>
            </p:cNvPr>
            <p:cNvGrpSpPr/>
            <p:nvPr userDrawn="1"/>
          </p:nvGrpSpPr>
          <p:grpSpPr>
            <a:xfrm>
              <a:off x="270520" y="1140367"/>
              <a:ext cx="175260" cy="1310953"/>
              <a:chOff x="129115" y="1196929"/>
              <a:chExt cx="175260" cy="1310953"/>
            </a:xfrm>
          </p:grpSpPr>
          <p:cxnSp>
            <p:nvCxnSpPr>
              <p:cNvPr id="38" name="Straight Connector 37">
                <a:extLst>
                  <a:ext uri="{FF2B5EF4-FFF2-40B4-BE49-F238E27FC236}">
                    <a16:creationId xmlns:a16="http://schemas.microsoft.com/office/drawing/2014/main" id="{316B0F41-31BA-3943-2369-D066D6BA03F8}"/>
                  </a:ext>
                </a:extLst>
              </p:cNvPr>
              <p:cNvCxnSpPr>
                <a:cxnSpLocks/>
              </p:cNvCxnSpPr>
              <p:nvPr/>
            </p:nvCxnSpPr>
            <p:spPr>
              <a:xfrm>
                <a:off x="216745" y="1402852"/>
                <a:ext cx="0" cy="110503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59A7E539-92FA-DEDC-7284-041DC25FEF9C}"/>
                  </a:ext>
                </a:extLst>
              </p:cNvPr>
              <p:cNvSpPr/>
              <p:nvPr/>
            </p:nvSpPr>
            <p:spPr>
              <a:xfrm>
                <a:off x="129115" y="1196929"/>
                <a:ext cx="175260" cy="37391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35" name="Text Placeholder 2">
            <a:extLst>
              <a:ext uri="{FF2B5EF4-FFF2-40B4-BE49-F238E27FC236}">
                <a16:creationId xmlns:a16="http://schemas.microsoft.com/office/drawing/2014/main" id="{0610C23B-8DB9-73BD-BA54-40FF78CBF887}"/>
              </a:ext>
            </a:extLst>
          </p:cNvPr>
          <p:cNvSpPr txBox="1">
            <a:spLocks/>
          </p:cNvSpPr>
          <p:nvPr userDrawn="1"/>
        </p:nvSpPr>
        <p:spPr>
          <a:xfrm>
            <a:off x="445780" y="1901300"/>
            <a:ext cx="2629745" cy="318677"/>
          </a:xfrm>
          <a:prstGeom prst="rect">
            <a:avLst/>
          </a:prstGeom>
        </p:spPr>
        <p:txBody>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1" i="0" u="none" strike="noStrike" cap="none">
                <a:solidFill>
                  <a:schemeClr val="bg2"/>
                </a:solidFill>
                <a:latin typeface="Public Sans" pitchFamily="2" charset="77"/>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tx2"/>
                </a:solidFill>
              </a:rPr>
              <a:t>Task -5</a:t>
            </a:r>
          </a:p>
        </p:txBody>
      </p:sp>
      <p:sp>
        <p:nvSpPr>
          <p:cNvPr id="36" name="Text Placeholder 2">
            <a:extLst>
              <a:ext uri="{FF2B5EF4-FFF2-40B4-BE49-F238E27FC236}">
                <a16:creationId xmlns:a16="http://schemas.microsoft.com/office/drawing/2014/main" id="{D723043D-7C63-1D16-6BA9-A490F9842634}"/>
              </a:ext>
            </a:extLst>
          </p:cNvPr>
          <p:cNvSpPr txBox="1">
            <a:spLocks/>
          </p:cNvSpPr>
          <p:nvPr userDrawn="1"/>
        </p:nvSpPr>
        <p:spPr>
          <a:xfrm>
            <a:off x="445779" y="237121"/>
            <a:ext cx="2629745" cy="318677"/>
          </a:xfrm>
          <a:prstGeom prst="rect">
            <a:avLst/>
          </a:prstGeom>
        </p:spPr>
        <p:txBody>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1" i="0" u="none" strike="noStrike" cap="none">
                <a:solidFill>
                  <a:schemeClr val="bg2"/>
                </a:solidFill>
                <a:latin typeface="Public Sans" pitchFamily="2" charset="77"/>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Task -4</a:t>
            </a:r>
          </a:p>
        </p:txBody>
      </p:sp>
      <p:sp>
        <p:nvSpPr>
          <p:cNvPr id="48" name="Text Placeholder 2">
            <a:extLst>
              <a:ext uri="{FF2B5EF4-FFF2-40B4-BE49-F238E27FC236}">
                <a16:creationId xmlns:a16="http://schemas.microsoft.com/office/drawing/2014/main" id="{545FB2EE-383C-BCCE-894A-28662C2F922A}"/>
              </a:ext>
            </a:extLst>
          </p:cNvPr>
          <p:cNvSpPr txBox="1">
            <a:spLocks/>
          </p:cNvSpPr>
          <p:nvPr userDrawn="1"/>
        </p:nvSpPr>
        <p:spPr>
          <a:xfrm>
            <a:off x="489450" y="1058210"/>
            <a:ext cx="4593580" cy="318677"/>
          </a:xfrm>
          <a:prstGeom prst="rect">
            <a:avLst/>
          </a:prstGeom>
        </p:spPr>
        <p:txBody>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1" i="0" u="none" strike="noStrike" cap="none">
                <a:solidFill>
                  <a:schemeClr val="bg2"/>
                </a:solidFill>
                <a:latin typeface="Public Sans" pitchFamily="2" charset="77"/>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chemeClr val="tx1"/>
                </a:solidFill>
              </a:rPr>
              <a:t>Evaluation Metric:</a:t>
            </a:r>
            <a:endParaRPr lang="en-US" sz="1200" b="0" dirty="0">
              <a:solidFill>
                <a:schemeClr val="tx1"/>
              </a:solidFill>
            </a:endParaRPr>
          </a:p>
        </p:txBody>
      </p:sp>
      <p:sp>
        <p:nvSpPr>
          <p:cNvPr id="49" name="Text Placeholder 2">
            <a:extLst>
              <a:ext uri="{FF2B5EF4-FFF2-40B4-BE49-F238E27FC236}">
                <a16:creationId xmlns:a16="http://schemas.microsoft.com/office/drawing/2014/main" id="{237578A2-1364-8F3F-19AE-08C7F8C8B2D7}"/>
              </a:ext>
            </a:extLst>
          </p:cNvPr>
          <p:cNvSpPr txBox="1">
            <a:spLocks/>
          </p:cNvSpPr>
          <p:nvPr userDrawn="1"/>
        </p:nvSpPr>
        <p:spPr>
          <a:xfrm>
            <a:off x="489450" y="2722389"/>
            <a:ext cx="4593580" cy="318677"/>
          </a:xfrm>
          <a:prstGeom prst="rect">
            <a:avLst/>
          </a:prstGeom>
        </p:spPr>
        <p:txBody>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1" i="0" u="none" strike="noStrike" cap="none">
                <a:solidFill>
                  <a:schemeClr val="bg2"/>
                </a:solidFill>
                <a:latin typeface="Public Sans" pitchFamily="2" charset="77"/>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400" b="1" i="0" u="none" strike="noStrike" cap="none">
                <a:solidFill>
                  <a:schemeClr val="bg2"/>
                </a:solidFill>
                <a:latin typeface="Public Sans" pitchFamily="2" charset="77"/>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chemeClr val="tx1"/>
                </a:solidFill>
              </a:rPr>
              <a:t>Evaluation Metric:</a:t>
            </a:r>
            <a:endParaRPr lang="en-US" sz="1200" b="0" dirty="0">
              <a:solidFill>
                <a:schemeClr val="tx1"/>
              </a:solidFill>
            </a:endParaRPr>
          </a:p>
        </p:txBody>
      </p:sp>
    </p:spTree>
    <p:extLst>
      <p:ext uri="{BB962C8B-B14F-4D97-AF65-F5344CB8AC3E}">
        <p14:creationId xmlns:p14="http://schemas.microsoft.com/office/powerpoint/2010/main" val="144605913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43" name="Google Shape;40;p34" descr="Shape&#10;&#10;Description automatically generated with low confidence">
            <a:extLst>
              <a:ext uri="{FF2B5EF4-FFF2-40B4-BE49-F238E27FC236}">
                <a16:creationId xmlns:a16="http://schemas.microsoft.com/office/drawing/2014/main" id="{06F6A6D2-80C2-301D-2C45-4438BBC4B9BF}"/>
              </a:ext>
            </a:extLst>
          </p:cNvPr>
          <p:cNvPicPr preferRelativeResize="0"/>
          <p:nvPr userDrawn="1"/>
        </p:nvPicPr>
        <p:blipFill rotWithShape="1">
          <a:blip r:embed="rId2">
            <a:alphaModFix/>
          </a:blip>
          <a:srcRect/>
          <a:stretch/>
        </p:blipFill>
        <p:spPr>
          <a:xfrm>
            <a:off x="0" y="0"/>
            <a:ext cx="9143990" cy="5148000"/>
          </a:xfrm>
          <a:prstGeom prst="rect">
            <a:avLst/>
          </a:prstGeom>
          <a:noFill/>
          <a:ln>
            <a:noFill/>
          </a:ln>
        </p:spPr>
      </p:pic>
      <p:grpSp>
        <p:nvGrpSpPr>
          <p:cNvPr id="8" name="Group 7">
            <a:extLst>
              <a:ext uri="{FF2B5EF4-FFF2-40B4-BE49-F238E27FC236}">
                <a16:creationId xmlns:a16="http://schemas.microsoft.com/office/drawing/2014/main" id="{88FA9415-66B3-DFCF-B5D7-2B4874AF4C4F}"/>
              </a:ext>
            </a:extLst>
          </p:cNvPr>
          <p:cNvGrpSpPr/>
          <p:nvPr userDrawn="1"/>
        </p:nvGrpSpPr>
        <p:grpSpPr>
          <a:xfrm>
            <a:off x="270520" y="225967"/>
            <a:ext cx="175260" cy="2964623"/>
            <a:chOff x="270520" y="1140367"/>
            <a:chExt cx="175260" cy="2964623"/>
          </a:xfrm>
        </p:grpSpPr>
        <p:grpSp>
          <p:nvGrpSpPr>
            <p:cNvPr id="45" name="Group 44">
              <a:extLst>
                <a:ext uri="{FF2B5EF4-FFF2-40B4-BE49-F238E27FC236}">
                  <a16:creationId xmlns:a16="http://schemas.microsoft.com/office/drawing/2014/main" id="{A698BC06-4F16-71A4-2CC3-628F9B60DA91}"/>
                </a:ext>
              </a:extLst>
            </p:cNvPr>
            <p:cNvGrpSpPr/>
            <p:nvPr userDrawn="1"/>
          </p:nvGrpSpPr>
          <p:grpSpPr>
            <a:xfrm>
              <a:off x="270520" y="2780648"/>
              <a:ext cx="175260" cy="1324342"/>
              <a:chOff x="129115" y="2837210"/>
              <a:chExt cx="175260" cy="1324342"/>
            </a:xfrm>
          </p:grpSpPr>
          <p:sp>
            <p:nvSpPr>
              <p:cNvPr id="33" name="Rectangle 32">
                <a:extLst>
                  <a:ext uri="{FF2B5EF4-FFF2-40B4-BE49-F238E27FC236}">
                    <a16:creationId xmlns:a16="http://schemas.microsoft.com/office/drawing/2014/main" id="{8E2CC5DE-9276-3A39-0CB7-8B65350553E6}"/>
                  </a:ext>
                </a:extLst>
              </p:cNvPr>
              <p:cNvSpPr/>
              <p:nvPr/>
            </p:nvSpPr>
            <p:spPr>
              <a:xfrm>
                <a:off x="129115" y="2837210"/>
                <a:ext cx="175260" cy="3739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4" name="Straight Connector 33">
                <a:extLst>
                  <a:ext uri="{FF2B5EF4-FFF2-40B4-BE49-F238E27FC236}">
                    <a16:creationId xmlns:a16="http://schemas.microsoft.com/office/drawing/2014/main" id="{A306698E-1210-1851-91CD-3A3DB53D2E07}"/>
                  </a:ext>
                </a:extLst>
              </p:cNvPr>
              <p:cNvCxnSpPr>
                <a:cxnSpLocks/>
              </p:cNvCxnSpPr>
              <p:nvPr/>
            </p:nvCxnSpPr>
            <p:spPr>
              <a:xfrm>
                <a:off x="216745" y="3048709"/>
                <a:ext cx="0" cy="1112843"/>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8B1B143F-D2F2-B9B4-247C-20B9A2CD88BA}"/>
                </a:ext>
              </a:extLst>
            </p:cNvPr>
            <p:cNvGrpSpPr/>
            <p:nvPr userDrawn="1"/>
          </p:nvGrpSpPr>
          <p:grpSpPr>
            <a:xfrm>
              <a:off x="270520" y="1140367"/>
              <a:ext cx="175260" cy="1310953"/>
              <a:chOff x="129115" y="1196929"/>
              <a:chExt cx="175260" cy="1310953"/>
            </a:xfrm>
          </p:grpSpPr>
          <p:cxnSp>
            <p:nvCxnSpPr>
              <p:cNvPr id="38" name="Straight Connector 37">
                <a:extLst>
                  <a:ext uri="{FF2B5EF4-FFF2-40B4-BE49-F238E27FC236}">
                    <a16:creationId xmlns:a16="http://schemas.microsoft.com/office/drawing/2014/main" id="{316B0F41-31BA-3943-2369-D066D6BA03F8}"/>
                  </a:ext>
                </a:extLst>
              </p:cNvPr>
              <p:cNvCxnSpPr>
                <a:cxnSpLocks/>
              </p:cNvCxnSpPr>
              <p:nvPr/>
            </p:nvCxnSpPr>
            <p:spPr>
              <a:xfrm>
                <a:off x="216745" y="1402852"/>
                <a:ext cx="0" cy="110503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59A7E539-92FA-DEDC-7284-041DC25FEF9C}"/>
                  </a:ext>
                </a:extLst>
              </p:cNvPr>
              <p:cNvSpPr/>
              <p:nvPr/>
            </p:nvSpPr>
            <p:spPr>
              <a:xfrm>
                <a:off x="129115" y="1196929"/>
                <a:ext cx="175260" cy="37391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39" name="Text Placeholder 16">
            <a:extLst>
              <a:ext uri="{FF2B5EF4-FFF2-40B4-BE49-F238E27FC236}">
                <a16:creationId xmlns:a16="http://schemas.microsoft.com/office/drawing/2014/main" id="{DB1EE599-973D-7780-89F4-51874A711DC7}"/>
              </a:ext>
            </a:extLst>
          </p:cNvPr>
          <p:cNvSpPr>
            <a:spLocks noGrp="1"/>
          </p:cNvSpPr>
          <p:nvPr>
            <p:ph type="body" sz="quarter" idx="13" hasCustomPrompt="1"/>
          </p:nvPr>
        </p:nvSpPr>
        <p:spPr>
          <a:xfrm>
            <a:off x="446700" y="298297"/>
            <a:ext cx="2629745" cy="318677"/>
          </a:xfrm>
          <a:prstGeom prst="rect">
            <a:avLst/>
          </a:prstGeom>
        </p:spPr>
        <p:txBody>
          <a:bodyPr/>
          <a:lstStyle>
            <a:lvl1pPr>
              <a:defRPr sz="1400" b="1">
                <a:solidFill>
                  <a:schemeClr val="bg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Task -</a:t>
            </a:r>
          </a:p>
        </p:txBody>
      </p:sp>
      <p:sp>
        <p:nvSpPr>
          <p:cNvPr id="41" name="Text Placeholder 16">
            <a:extLst>
              <a:ext uri="{FF2B5EF4-FFF2-40B4-BE49-F238E27FC236}">
                <a16:creationId xmlns:a16="http://schemas.microsoft.com/office/drawing/2014/main" id="{A50A2CFC-25BC-09B6-2AA6-B181BF1F15FF}"/>
              </a:ext>
            </a:extLst>
          </p:cNvPr>
          <p:cNvSpPr>
            <a:spLocks noGrp="1"/>
          </p:cNvSpPr>
          <p:nvPr>
            <p:ph type="body" sz="quarter" idx="15"/>
          </p:nvPr>
        </p:nvSpPr>
        <p:spPr>
          <a:xfrm>
            <a:off x="454281" y="1895111"/>
            <a:ext cx="2629745" cy="318677"/>
          </a:xfrm>
          <a:prstGeom prst="rect">
            <a:avLst/>
          </a:prstGeom>
        </p:spPr>
        <p:txBody>
          <a:bodyPr/>
          <a:lstStyle>
            <a:lvl1pPr>
              <a:defRPr sz="1400" b="1">
                <a:solidFill>
                  <a:schemeClr val="tx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 name="Text Placeholder 16">
            <a:extLst>
              <a:ext uri="{FF2B5EF4-FFF2-40B4-BE49-F238E27FC236}">
                <a16:creationId xmlns:a16="http://schemas.microsoft.com/office/drawing/2014/main" id="{4FE7C007-053C-2C96-B035-206B1CD44389}"/>
              </a:ext>
            </a:extLst>
          </p:cNvPr>
          <p:cNvSpPr>
            <a:spLocks noGrp="1"/>
          </p:cNvSpPr>
          <p:nvPr>
            <p:ph type="body" sz="quarter" idx="17" hasCustomPrompt="1"/>
          </p:nvPr>
        </p:nvSpPr>
        <p:spPr>
          <a:xfrm>
            <a:off x="446700" y="712431"/>
            <a:ext cx="2629745" cy="318677"/>
          </a:xfrm>
          <a:prstGeom prst="rect">
            <a:avLst/>
          </a:prstGeom>
        </p:spPr>
        <p:txBody>
          <a:bodyPr lIns="90000"/>
          <a:lstStyle>
            <a:lvl1pPr>
              <a:defRPr sz="13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Evaluation Metric:</a:t>
            </a:r>
          </a:p>
        </p:txBody>
      </p:sp>
      <p:sp>
        <p:nvSpPr>
          <p:cNvPr id="6" name="Text Placeholder 16">
            <a:extLst>
              <a:ext uri="{FF2B5EF4-FFF2-40B4-BE49-F238E27FC236}">
                <a16:creationId xmlns:a16="http://schemas.microsoft.com/office/drawing/2014/main" id="{D456D52B-A241-24C0-8A78-33C4C88BFBD5}"/>
              </a:ext>
            </a:extLst>
          </p:cNvPr>
          <p:cNvSpPr>
            <a:spLocks noGrp="1"/>
          </p:cNvSpPr>
          <p:nvPr>
            <p:ph type="body" sz="quarter" idx="19"/>
          </p:nvPr>
        </p:nvSpPr>
        <p:spPr>
          <a:xfrm>
            <a:off x="454281" y="2309245"/>
            <a:ext cx="2629745" cy="318677"/>
          </a:xfrm>
          <a:prstGeom prst="rect">
            <a:avLst/>
          </a:prstGeom>
        </p:spPr>
        <p:txBody>
          <a:bodyPr/>
          <a:lstStyle>
            <a:lvl1pPr>
              <a:defRPr sz="13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27905116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27;p33" descr="Shape&#10;&#10;Description automatically generated with low confidence">
            <a:extLst>
              <a:ext uri="{FF2B5EF4-FFF2-40B4-BE49-F238E27FC236}">
                <a16:creationId xmlns:a16="http://schemas.microsoft.com/office/drawing/2014/main" id="{E8AC57B9-1BC5-1C1F-C3E0-1A110CD57719}"/>
              </a:ext>
            </a:extLst>
          </p:cNvPr>
          <p:cNvPicPr preferRelativeResize="0"/>
          <p:nvPr userDrawn="1"/>
        </p:nvPicPr>
        <p:blipFill rotWithShape="1">
          <a:blip r:embed="rId2">
            <a:alphaModFix/>
          </a:blip>
          <a:srcRect/>
          <a:stretch/>
        </p:blipFill>
        <p:spPr>
          <a:xfrm>
            <a:off x="0" y="0"/>
            <a:ext cx="9144000" cy="5143500"/>
          </a:xfrm>
          <a:prstGeom prst="rect">
            <a:avLst/>
          </a:prstGeom>
          <a:noFill/>
          <a:ln>
            <a:noFill/>
          </a:ln>
        </p:spPr>
      </p:pic>
      <p:grpSp>
        <p:nvGrpSpPr>
          <p:cNvPr id="7" name="Google Shape;59;p36">
            <a:extLst>
              <a:ext uri="{FF2B5EF4-FFF2-40B4-BE49-F238E27FC236}">
                <a16:creationId xmlns:a16="http://schemas.microsoft.com/office/drawing/2014/main" id="{D80AFCFC-08F9-67D2-AB2D-5BEB5F526C4B}"/>
              </a:ext>
            </a:extLst>
          </p:cNvPr>
          <p:cNvGrpSpPr/>
          <p:nvPr userDrawn="1"/>
        </p:nvGrpSpPr>
        <p:grpSpPr>
          <a:xfrm>
            <a:off x="240067" y="2283802"/>
            <a:ext cx="8663867" cy="930794"/>
            <a:chOff x="198438" y="775483"/>
            <a:chExt cx="8634888" cy="927681"/>
          </a:xfrm>
        </p:grpSpPr>
        <p:pic>
          <p:nvPicPr>
            <p:cNvPr id="8" name="Google Shape;60;p36">
              <a:extLst>
                <a:ext uri="{FF2B5EF4-FFF2-40B4-BE49-F238E27FC236}">
                  <a16:creationId xmlns:a16="http://schemas.microsoft.com/office/drawing/2014/main" id="{0DE1EBFD-E538-6138-2F4F-F707EDE54C25}"/>
                </a:ext>
              </a:extLst>
            </p:cNvPr>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9" name="Google Shape;61;p36">
              <a:extLst>
                <a:ext uri="{FF2B5EF4-FFF2-40B4-BE49-F238E27FC236}">
                  <a16:creationId xmlns:a16="http://schemas.microsoft.com/office/drawing/2014/main" id="{B1A6DB69-41F1-1A70-1537-9FF27E7F50B6}"/>
                </a:ext>
              </a:extLst>
            </p:cNvPr>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dirty="0">
                  <a:solidFill>
                    <a:schemeClr val="lt1"/>
                  </a:solidFill>
                  <a:latin typeface="Public Sans"/>
                  <a:ea typeface="Public Sans"/>
                  <a:cs typeface="Public Sans"/>
                  <a:sym typeface="Public Sans"/>
                </a:rPr>
                <a:t>1</a:t>
              </a:r>
              <a:endParaRPr sz="1300" b="0" i="0" u="none" strike="noStrike" cap="none" dirty="0">
                <a:solidFill>
                  <a:schemeClr val="dk1"/>
                </a:solidFill>
                <a:latin typeface="Calibri"/>
                <a:ea typeface="Calibri"/>
                <a:cs typeface="Calibri"/>
                <a:sym typeface="Calibri"/>
              </a:endParaRPr>
            </a:p>
          </p:txBody>
        </p:sp>
        <p:sp>
          <p:nvSpPr>
            <p:cNvPr id="10" name="Google Shape;62;p36">
              <a:extLst>
                <a:ext uri="{FF2B5EF4-FFF2-40B4-BE49-F238E27FC236}">
                  <a16:creationId xmlns:a16="http://schemas.microsoft.com/office/drawing/2014/main" id="{2CE56D07-F7C6-BB91-6BFD-9DA0950DE0A0}"/>
                </a:ext>
              </a:extLst>
            </p:cNvPr>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11" name="Google Shape;63;p36">
              <a:extLst>
                <a:ext uri="{FF2B5EF4-FFF2-40B4-BE49-F238E27FC236}">
                  <a16:creationId xmlns:a16="http://schemas.microsoft.com/office/drawing/2014/main" id="{CF7967C8-5425-59A5-CBE0-6B8886F944AF}"/>
                </a:ext>
              </a:extLst>
            </p:cNvPr>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12" name="Google Shape;64;p36">
              <a:extLst>
                <a:ext uri="{FF2B5EF4-FFF2-40B4-BE49-F238E27FC236}">
                  <a16:creationId xmlns:a16="http://schemas.microsoft.com/office/drawing/2014/main" id="{341C3628-DB21-3EEF-9D13-C8B47A5E8ED3}"/>
                </a:ext>
              </a:extLst>
            </p:cNvPr>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22" name="Text Placeholder 16">
            <a:extLst>
              <a:ext uri="{FF2B5EF4-FFF2-40B4-BE49-F238E27FC236}">
                <a16:creationId xmlns:a16="http://schemas.microsoft.com/office/drawing/2014/main" id="{58947BD1-35D4-01BF-D8C5-3B5D7C507F21}"/>
              </a:ext>
            </a:extLst>
          </p:cNvPr>
          <p:cNvSpPr>
            <a:spLocks noGrp="1"/>
          </p:cNvSpPr>
          <p:nvPr>
            <p:ph type="body" sz="quarter" idx="13"/>
          </p:nvPr>
        </p:nvSpPr>
        <p:spPr>
          <a:xfrm>
            <a:off x="590581" y="1746274"/>
            <a:ext cx="2163492" cy="327116"/>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3" name="Text Placeholder 16">
            <a:extLst>
              <a:ext uri="{FF2B5EF4-FFF2-40B4-BE49-F238E27FC236}">
                <a16:creationId xmlns:a16="http://schemas.microsoft.com/office/drawing/2014/main" id="{9CD06B5C-D90A-EE81-A6C7-B225328DB19D}"/>
              </a:ext>
            </a:extLst>
          </p:cNvPr>
          <p:cNvSpPr>
            <a:spLocks noGrp="1"/>
          </p:cNvSpPr>
          <p:nvPr>
            <p:ph type="body" sz="quarter" idx="14"/>
          </p:nvPr>
        </p:nvSpPr>
        <p:spPr>
          <a:xfrm>
            <a:off x="2539407" y="3425008"/>
            <a:ext cx="2163492" cy="327116"/>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4" name="Text Placeholder 16">
            <a:extLst>
              <a:ext uri="{FF2B5EF4-FFF2-40B4-BE49-F238E27FC236}">
                <a16:creationId xmlns:a16="http://schemas.microsoft.com/office/drawing/2014/main" id="{C55A896F-2F78-1A21-E7B7-A532ED02A2FD}"/>
              </a:ext>
            </a:extLst>
          </p:cNvPr>
          <p:cNvSpPr>
            <a:spLocks noGrp="1"/>
          </p:cNvSpPr>
          <p:nvPr>
            <p:ph type="body" sz="quarter" idx="15"/>
          </p:nvPr>
        </p:nvSpPr>
        <p:spPr>
          <a:xfrm>
            <a:off x="6404724" y="3425008"/>
            <a:ext cx="2163492" cy="327116"/>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5" name="Text Placeholder 16">
            <a:extLst>
              <a:ext uri="{FF2B5EF4-FFF2-40B4-BE49-F238E27FC236}">
                <a16:creationId xmlns:a16="http://schemas.microsoft.com/office/drawing/2014/main" id="{FF088FE6-169A-213E-9DA3-0BA86D017CF6}"/>
              </a:ext>
            </a:extLst>
          </p:cNvPr>
          <p:cNvSpPr>
            <a:spLocks noGrp="1"/>
          </p:cNvSpPr>
          <p:nvPr>
            <p:ph type="body" sz="quarter" idx="16"/>
          </p:nvPr>
        </p:nvSpPr>
        <p:spPr>
          <a:xfrm>
            <a:off x="4455898" y="1746274"/>
            <a:ext cx="2163492" cy="327116"/>
          </a:xfrm>
          <a:prstGeom prst="rect">
            <a:avLst/>
          </a:prstGeom>
        </p:spPr>
        <p:txBody>
          <a:bodyP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 name="Google Shape;41;p34">
            <a:extLst>
              <a:ext uri="{FF2B5EF4-FFF2-40B4-BE49-F238E27FC236}">
                <a16:creationId xmlns:a16="http://schemas.microsoft.com/office/drawing/2014/main" id="{804DABF3-4276-F455-FE29-6F32ABE5169F}"/>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 name="Google Shape;43;p34">
            <a:extLst>
              <a:ext uri="{FF2B5EF4-FFF2-40B4-BE49-F238E27FC236}">
                <a16:creationId xmlns:a16="http://schemas.microsoft.com/office/drawing/2014/main" id="{A7BBD8CD-0F64-68E8-94A3-64A6B372E64D}"/>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408024116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7" name="Google Shape;27;p33" descr="Shape&#10;&#10;Description automatically generated with low confidence">
            <a:extLst>
              <a:ext uri="{FF2B5EF4-FFF2-40B4-BE49-F238E27FC236}">
                <a16:creationId xmlns:a16="http://schemas.microsoft.com/office/drawing/2014/main" id="{C6CE4F87-4378-B0C1-0EDA-3EAC9471B27C}"/>
              </a:ext>
            </a:extLst>
          </p:cNvPr>
          <p:cNvPicPr preferRelativeResize="0"/>
          <p:nvPr userDrawn="1"/>
        </p:nvPicPr>
        <p:blipFill rotWithShape="1">
          <a:blip r:embed="rId2">
            <a:alphaModFix/>
          </a:blip>
          <a:srcRect/>
          <a:stretch/>
        </p:blipFill>
        <p:spPr>
          <a:xfrm>
            <a:off x="0" y="0"/>
            <a:ext cx="9144000" cy="5143500"/>
          </a:xfrm>
          <a:prstGeom prst="rect">
            <a:avLst/>
          </a:prstGeom>
          <a:noFill/>
          <a:ln>
            <a:noFill/>
          </a:ln>
        </p:spPr>
      </p:pic>
      <p:sp>
        <p:nvSpPr>
          <p:cNvPr id="2" name="Google Shape;54;p36">
            <a:extLst>
              <a:ext uri="{FF2B5EF4-FFF2-40B4-BE49-F238E27FC236}">
                <a16:creationId xmlns:a16="http://schemas.microsoft.com/office/drawing/2014/main" id="{6E3FE8CD-AB1C-C202-AC0B-FCD8BA80FEA6}"/>
              </a:ext>
            </a:extLst>
          </p:cNvPr>
          <p:cNvSpPr/>
          <p:nvPr userDrawn="1"/>
        </p:nvSpPr>
        <p:spPr>
          <a:xfrm>
            <a:off x="775398" y="1631221"/>
            <a:ext cx="940529" cy="940529"/>
          </a:xfrm>
          <a:prstGeom prst="ellipse">
            <a:avLst/>
          </a:prstGeom>
          <a:solidFill>
            <a:schemeClr val="accent4"/>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 name="Google Shape;55;p36">
            <a:extLst>
              <a:ext uri="{FF2B5EF4-FFF2-40B4-BE49-F238E27FC236}">
                <a16:creationId xmlns:a16="http://schemas.microsoft.com/office/drawing/2014/main" id="{7E7B1568-A69F-7ED9-B6C3-2A4229091794}"/>
              </a:ext>
            </a:extLst>
          </p:cNvPr>
          <p:cNvSpPr/>
          <p:nvPr userDrawn="1"/>
        </p:nvSpPr>
        <p:spPr>
          <a:xfrm>
            <a:off x="777473" y="3291039"/>
            <a:ext cx="940529" cy="940529"/>
          </a:xfrm>
          <a:prstGeom prst="ellipse">
            <a:avLst/>
          </a:prstGeom>
          <a:solidFill>
            <a:schemeClr val="tx2"/>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 name="Google Shape;56;p36">
            <a:extLst>
              <a:ext uri="{FF2B5EF4-FFF2-40B4-BE49-F238E27FC236}">
                <a16:creationId xmlns:a16="http://schemas.microsoft.com/office/drawing/2014/main" id="{34035E2A-5E8E-34D2-B898-C24A0912298E}"/>
              </a:ext>
            </a:extLst>
          </p:cNvPr>
          <p:cNvSpPr/>
          <p:nvPr userDrawn="1"/>
        </p:nvSpPr>
        <p:spPr>
          <a:xfrm>
            <a:off x="5148140" y="1631221"/>
            <a:ext cx="940529" cy="940529"/>
          </a:xfrm>
          <a:prstGeom prst="ellipse">
            <a:avLst/>
          </a:prstGeom>
          <a:solidFill>
            <a:schemeClr val="tx2"/>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 name="Google Shape;57;p36">
            <a:extLst>
              <a:ext uri="{FF2B5EF4-FFF2-40B4-BE49-F238E27FC236}">
                <a16:creationId xmlns:a16="http://schemas.microsoft.com/office/drawing/2014/main" id="{BE83C34A-5924-2D31-06F3-3D68557F1FDA}"/>
              </a:ext>
            </a:extLst>
          </p:cNvPr>
          <p:cNvSpPr/>
          <p:nvPr userDrawn="1"/>
        </p:nvSpPr>
        <p:spPr>
          <a:xfrm>
            <a:off x="5150215" y="3291039"/>
            <a:ext cx="940529" cy="940529"/>
          </a:xfrm>
          <a:prstGeom prst="ellipse">
            <a:avLst/>
          </a:prstGeom>
          <a:solidFill>
            <a:schemeClr val="accent4"/>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 name="Google Shape;66;p36">
            <a:extLst>
              <a:ext uri="{FF2B5EF4-FFF2-40B4-BE49-F238E27FC236}">
                <a16:creationId xmlns:a16="http://schemas.microsoft.com/office/drawing/2014/main" id="{119D1225-56AA-612F-E00C-CA5A89D3F4ED}"/>
              </a:ext>
            </a:extLst>
          </p:cNvPr>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Clr>
                <a:schemeClr val="dk1"/>
              </a:buClr>
              <a:buSzPts val="1400"/>
              <a:buFont typeface="Noto Sans Symbols"/>
              <a:buNone/>
              <a:defRPr sz="1400" b="1">
                <a:latin typeface="Public Sans"/>
                <a:ea typeface="Public Sans"/>
                <a:cs typeface="Public Sans"/>
                <a:sym typeface="Public Sans"/>
              </a:defRPr>
            </a:lvl1pPr>
            <a:lvl2pPr marL="914400" lvl="1" indent="-228600" algn="l">
              <a:lnSpc>
                <a:spcPct val="100000"/>
              </a:lnSpc>
              <a:spcBef>
                <a:spcPts val="1200"/>
              </a:spcBef>
              <a:spcAft>
                <a:spcPts val="0"/>
              </a:spcAft>
              <a:buClr>
                <a:schemeClr val="dk1"/>
              </a:buClr>
              <a:buSzPts val="1400"/>
              <a:buFont typeface="Noto Sans Symbols"/>
              <a:buNone/>
              <a:defRPr sz="1400">
                <a:latin typeface="Public Sans"/>
                <a:ea typeface="Public Sans"/>
                <a:cs typeface="Public Sans"/>
                <a:sym typeface="Public Sans"/>
              </a:defRPr>
            </a:lvl2pPr>
            <a:lvl3pPr marL="1371600" lvl="2" indent="-317500" algn="l">
              <a:lnSpc>
                <a:spcPct val="90000"/>
              </a:lnSpc>
              <a:spcBef>
                <a:spcPts val="1200"/>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68;p36">
            <a:extLst>
              <a:ext uri="{FF2B5EF4-FFF2-40B4-BE49-F238E27FC236}">
                <a16:creationId xmlns:a16="http://schemas.microsoft.com/office/drawing/2014/main" id="{01411254-0402-CB5B-E8E4-E9119B6F6D7E}"/>
              </a:ext>
            </a:extLst>
          </p:cNvPr>
          <p:cNvSpPr txBox="1">
            <a:spLocks noGrp="1"/>
          </p:cNvSpPr>
          <p:nvPr>
            <p:ph type="body" idx="4"/>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Clr>
                <a:schemeClr val="dk1"/>
              </a:buClr>
              <a:buSzPts val="1400"/>
              <a:buFont typeface="Noto Sans Symbols"/>
              <a:buNone/>
              <a:defRPr sz="1400" b="1">
                <a:latin typeface="Public Sans"/>
                <a:ea typeface="Public Sans"/>
                <a:cs typeface="Public Sans"/>
                <a:sym typeface="Public Sans"/>
              </a:defRPr>
            </a:lvl1pPr>
            <a:lvl2pPr marL="914400" lvl="1" indent="-228600" algn="l">
              <a:lnSpc>
                <a:spcPct val="100000"/>
              </a:lnSpc>
              <a:spcBef>
                <a:spcPts val="1200"/>
              </a:spcBef>
              <a:spcAft>
                <a:spcPts val="0"/>
              </a:spcAft>
              <a:buClr>
                <a:schemeClr val="dk1"/>
              </a:buClr>
              <a:buSzPts val="1400"/>
              <a:buFont typeface="Noto Sans Symbols"/>
              <a:buNone/>
              <a:defRPr sz="1400">
                <a:latin typeface="Public Sans"/>
                <a:ea typeface="Public Sans"/>
                <a:cs typeface="Public Sans"/>
                <a:sym typeface="Public Sans"/>
              </a:defRPr>
            </a:lvl2pPr>
            <a:lvl3pPr marL="1371600" lvl="2" indent="-317500" algn="l">
              <a:lnSpc>
                <a:spcPct val="90000"/>
              </a:lnSpc>
              <a:spcBef>
                <a:spcPts val="1200"/>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8" name="Google Shape;70;p36">
            <a:extLst>
              <a:ext uri="{FF2B5EF4-FFF2-40B4-BE49-F238E27FC236}">
                <a16:creationId xmlns:a16="http://schemas.microsoft.com/office/drawing/2014/main" id="{66D2AD14-B731-74D0-C25F-5B8DE56F6D3A}"/>
              </a:ext>
            </a:extLst>
          </p:cNvPr>
          <p:cNvSpPr txBox="1">
            <a:spLocks noGrp="1"/>
          </p:cNvSpPr>
          <p:nvPr>
            <p:ph type="body" idx="6"/>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Clr>
                <a:schemeClr val="dk1"/>
              </a:buClr>
              <a:buSzPts val="1400"/>
              <a:buFont typeface="Noto Sans Symbols"/>
              <a:buNone/>
              <a:defRPr sz="1400" b="1">
                <a:latin typeface="Public Sans"/>
                <a:ea typeface="Public Sans"/>
                <a:cs typeface="Public Sans"/>
                <a:sym typeface="Public Sans"/>
              </a:defRPr>
            </a:lvl1pPr>
            <a:lvl2pPr marL="914400" lvl="1" indent="-228600" algn="l">
              <a:lnSpc>
                <a:spcPct val="100000"/>
              </a:lnSpc>
              <a:spcBef>
                <a:spcPts val="1200"/>
              </a:spcBef>
              <a:spcAft>
                <a:spcPts val="0"/>
              </a:spcAft>
              <a:buClr>
                <a:schemeClr val="dk1"/>
              </a:buClr>
              <a:buSzPts val="1400"/>
              <a:buFont typeface="Noto Sans Symbols"/>
              <a:buNone/>
              <a:defRPr sz="1400">
                <a:latin typeface="Public Sans"/>
                <a:ea typeface="Public Sans"/>
                <a:cs typeface="Public Sans"/>
                <a:sym typeface="Public Sans"/>
              </a:defRPr>
            </a:lvl2pPr>
            <a:lvl3pPr marL="1371600" lvl="2" indent="-317500" algn="l">
              <a:lnSpc>
                <a:spcPct val="90000"/>
              </a:lnSpc>
              <a:spcBef>
                <a:spcPts val="1200"/>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0" name="Google Shape;72;p36">
            <a:extLst>
              <a:ext uri="{FF2B5EF4-FFF2-40B4-BE49-F238E27FC236}">
                <a16:creationId xmlns:a16="http://schemas.microsoft.com/office/drawing/2014/main" id="{506EF036-6A99-F9E7-E6CD-62AE99F86E52}"/>
              </a:ext>
            </a:extLst>
          </p:cNvPr>
          <p:cNvSpPr txBox="1">
            <a:spLocks noGrp="1"/>
          </p:cNvSpPr>
          <p:nvPr>
            <p:ph type="body" idx="8"/>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Clr>
                <a:schemeClr val="dk1"/>
              </a:buClr>
              <a:buSzPts val="1400"/>
              <a:buFont typeface="Noto Sans Symbols"/>
              <a:buNone/>
              <a:defRPr sz="1400" b="1">
                <a:latin typeface="Public Sans"/>
                <a:ea typeface="Public Sans"/>
                <a:cs typeface="Public Sans"/>
                <a:sym typeface="Public Sans"/>
              </a:defRPr>
            </a:lvl1pPr>
            <a:lvl2pPr marL="914400" lvl="1" indent="-228600" algn="l">
              <a:lnSpc>
                <a:spcPct val="100000"/>
              </a:lnSpc>
              <a:spcBef>
                <a:spcPts val="1200"/>
              </a:spcBef>
              <a:spcAft>
                <a:spcPts val="0"/>
              </a:spcAft>
              <a:buClr>
                <a:schemeClr val="dk1"/>
              </a:buClr>
              <a:buSzPts val="1400"/>
              <a:buFont typeface="Noto Sans Symbols"/>
              <a:buNone/>
              <a:defRPr sz="1400">
                <a:latin typeface="Public Sans"/>
                <a:ea typeface="Public Sans"/>
                <a:cs typeface="Public Sans"/>
                <a:sym typeface="Public Sans"/>
              </a:defRPr>
            </a:lvl2pPr>
            <a:lvl3pPr marL="1371600" lvl="2" indent="-317500" algn="l">
              <a:lnSpc>
                <a:spcPct val="90000"/>
              </a:lnSpc>
              <a:spcBef>
                <a:spcPts val="1200"/>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9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2" name="Google Shape;65;p36">
            <a:extLst>
              <a:ext uri="{FF2B5EF4-FFF2-40B4-BE49-F238E27FC236}">
                <a16:creationId xmlns:a16="http://schemas.microsoft.com/office/drawing/2014/main" id="{AA9BF354-E48E-2A2F-DDB4-1A5AD4982191}"/>
              </a:ext>
            </a:extLst>
          </p:cNvPr>
          <p:cNvSpPr>
            <a:spLocks noGrp="1"/>
          </p:cNvSpPr>
          <p:nvPr>
            <p:ph type="pic" idx="2"/>
          </p:nvPr>
        </p:nvSpPr>
        <p:spPr>
          <a:xfrm>
            <a:off x="784630" y="1640956"/>
            <a:ext cx="931297" cy="930794"/>
          </a:xfrm>
          <a:prstGeom prst="rect">
            <a:avLst/>
          </a:prstGeom>
          <a:noFill/>
          <a:ln>
            <a:noFill/>
          </a:ln>
        </p:spPr>
        <p:txBody>
          <a:bodyPr anchor="ctr">
            <a:normAutofit/>
          </a:bodyPr>
          <a:lstStyle>
            <a:lvl1pPr marL="95250" indent="0" algn="ctr">
              <a:buNone/>
              <a:defRPr sz="800"/>
            </a:lvl1pPr>
          </a:lstStyle>
          <a:p>
            <a:endParaRPr lang="en-US" dirty="0"/>
          </a:p>
        </p:txBody>
      </p:sp>
      <p:sp>
        <p:nvSpPr>
          <p:cNvPr id="23" name="Google Shape;67;p36">
            <a:extLst>
              <a:ext uri="{FF2B5EF4-FFF2-40B4-BE49-F238E27FC236}">
                <a16:creationId xmlns:a16="http://schemas.microsoft.com/office/drawing/2014/main" id="{E24240C7-E82C-7BB3-2A9B-FC78093929BB}"/>
              </a:ext>
            </a:extLst>
          </p:cNvPr>
          <p:cNvSpPr>
            <a:spLocks noGrp="1"/>
          </p:cNvSpPr>
          <p:nvPr>
            <p:ph type="pic" idx="3"/>
          </p:nvPr>
        </p:nvSpPr>
        <p:spPr>
          <a:xfrm>
            <a:off x="5150215" y="1640956"/>
            <a:ext cx="931297" cy="930794"/>
          </a:xfrm>
          <a:prstGeom prst="rect">
            <a:avLst/>
          </a:prstGeom>
          <a:noFill/>
          <a:ln>
            <a:noFill/>
          </a:ln>
        </p:spPr>
        <p:txBody>
          <a:bodyPr anchor="ctr">
            <a:normAutofit/>
          </a:bodyPr>
          <a:lstStyle>
            <a:lvl1pPr marL="95250" indent="0" algn="ctr">
              <a:buNone/>
              <a:defRPr sz="800"/>
            </a:lvl1pPr>
          </a:lstStyle>
          <a:p>
            <a:endParaRPr lang="en-US" dirty="0"/>
          </a:p>
        </p:txBody>
      </p:sp>
      <p:sp>
        <p:nvSpPr>
          <p:cNvPr id="24" name="Google Shape;69;p36">
            <a:extLst>
              <a:ext uri="{FF2B5EF4-FFF2-40B4-BE49-F238E27FC236}">
                <a16:creationId xmlns:a16="http://schemas.microsoft.com/office/drawing/2014/main" id="{B3429AE6-3345-0E00-CD95-3DD603479755}"/>
              </a:ext>
            </a:extLst>
          </p:cNvPr>
          <p:cNvSpPr>
            <a:spLocks noGrp="1"/>
          </p:cNvSpPr>
          <p:nvPr>
            <p:ph type="pic" idx="5"/>
          </p:nvPr>
        </p:nvSpPr>
        <p:spPr>
          <a:xfrm>
            <a:off x="784630" y="3302767"/>
            <a:ext cx="931297" cy="930794"/>
          </a:xfrm>
          <a:prstGeom prst="rect">
            <a:avLst/>
          </a:prstGeom>
          <a:noFill/>
          <a:ln>
            <a:noFill/>
          </a:ln>
        </p:spPr>
        <p:txBody>
          <a:bodyPr anchor="ctr">
            <a:normAutofit/>
          </a:bodyPr>
          <a:lstStyle>
            <a:lvl1pPr marL="95250" indent="0" algn="ctr">
              <a:buNone/>
              <a:defRPr sz="800"/>
            </a:lvl1pPr>
          </a:lstStyle>
          <a:p>
            <a:endParaRPr lang="en-US" dirty="0"/>
          </a:p>
        </p:txBody>
      </p:sp>
      <p:sp>
        <p:nvSpPr>
          <p:cNvPr id="25" name="Google Shape;71;p36">
            <a:extLst>
              <a:ext uri="{FF2B5EF4-FFF2-40B4-BE49-F238E27FC236}">
                <a16:creationId xmlns:a16="http://schemas.microsoft.com/office/drawing/2014/main" id="{B011681B-134E-C537-23A9-33F19FD32FB7}"/>
              </a:ext>
            </a:extLst>
          </p:cNvPr>
          <p:cNvSpPr>
            <a:spLocks noGrp="1"/>
          </p:cNvSpPr>
          <p:nvPr>
            <p:ph type="pic" idx="7"/>
          </p:nvPr>
        </p:nvSpPr>
        <p:spPr>
          <a:xfrm>
            <a:off x="5150215" y="3302767"/>
            <a:ext cx="931297" cy="930794"/>
          </a:xfrm>
          <a:prstGeom prst="rect">
            <a:avLst/>
          </a:prstGeom>
          <a:noFill/>
          <a:ln>
            <a:noFill/>
          </a:ln>
        </p:spPr>
        <p:txBody>
          <a:bodyPr anchor="ctr">
            <a:normAutofit/>
          </a:bodyPr>
          <a:lstStyle>
            <a:lvl1pPr marL="95250" indent="0" algn="ctr">
              <a:buNone/>
              <a:defRPr sz="800"/>
            </a:lvl1pPr>
          </a:lstStyle>
          <a:p>
            <a:endParaRPr lang="en-US" dirty="0"/>
          </a:p>
        </p:txBody>
      </p:sp>
      <p:sp>
        <p:nvSpPr>
          <p:cNvPr id="8" name="Google Shape;41;p34">
            <a:extLst>
              <a:ext uri="{FF2B5EF4-FFF2-40B4-BE49-F238E27FC236}">
                <a16:creationId xmlns:a16="http://schemas.microsoft.com/office/drawing/2014/main" id="{81D67209-C99E-69BD-42C5-C0209F9C25B1}"/>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9" name="Google Shape;43;p34">
            <a:extLst>
              <a:ext uri="{FF2B5EF4-FFF2-40B4-BE49-F238E27FC236}">
                <a16:creationId xmlns:a16="http://schemas.microsoft.com/office/drawing/2014/main" id="{3407C874-2B1A-1FA2-BB56-DD42F4E2068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67868879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8" name="Picture 7" descr="Shape&#10;&#10;Description automatically generated with low confidence">
            <a:extLst>
              <a:ext uri="{FF2B5EF4-FFF2-40B4-BE49-F238E27FC236}">
                <a16:creationId xmlns:a16="http://schemas.microsoft.com/office/drawing/2014/main" id="{97CAB6B0-5D88-3CEA-FF0F-51E5E02F64C4}"/>
              </a:ext>
            </a:extLst>
          </p:cNvPr>
          <p:cNvPicPr>
            <a:picLocks noChangeAspect="1"/>
          </p:cNvPicPr>
          <p:nvPr userDrawn="1"/>
        </p:nvPicPr>
        <p:blipFill>
          <a:blip r:embed="rId2"/>
          <a:stretch>
            <a:fillRect/>
          </a:stretch>
        </p:blipFill>
        <p:spPr>
          <a:xfrm>
            <a:off x="0" y="0"/>
            <a:ext cx="9144000" cy="5143500"/>
          </a:xfrm>
          <a:prstGeom prst="rect">
            <a:avLst/>
          </a:prstGeom>
        </p:spPr>
      </p:pic>
      <p:grpSp>
        <p:nvGrpSpPr>
          <p:cNvPr id="2" name="Google Shape;287;p51">
            <a:extLst>
              <a:ext uri="{FF2B5EF4-FFF2-40B4-BE49-F238E27FC236}">
                <a16:creationId xmlns:a16="http://schemas.microsoft.com/office/drawing/2014/main" id="{76E4600D-3FAA-7147-E801-01E33D0231BF}"/>
              </a:ext>
            </a:extLst>
          </p:cNvPr>
          <p:cNvGrpSpPr/>
          <p:nvPr userDrawn="1"/>
        </p:nvGrpSpPr>
        <p:grpSpPr>
          <a:xfrm>
            <a:off x="0" y="2399230"/>
            <a:ext cx="9144001" cy="2349751"/>
            <a:chOff x="0" y="2182920"/>
            <a:chExt cx="9144001" cy="2349751"/>
          </a:xfrm>
        </p:grpSpPr>
        <p:sp>
          <p:nvSpPr>
            <p:cNvPr id="3" name="Google Shape;288;p51">
              <a:extLst>
                <a:ext uri="{FF2B5EF4-FFF2-40B4-BE49-F238E27FC236}">
                  <a16:creationId xmlns:a16="http://schemas.microsoft.com/office/drawing/2014/main" id="{5D7265A6-9EB6-AE70-C792-2E1E3451D6B8}"/>
                </a:ext>
              </a:extLst>
            </p:cNvPr>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oogle Shape;289;p51">
              <a:extLst>
                <a:ext uri="{FF2B5EF4-FFF2-40B4-BE49-F238E27FC236}">
                  <a16:creationId xmlns:a16="http://schemas.microsoft.com/office/drawing/2014/main" id="{7EF3DF29-469E-47FC-16DA-1A9AF2D25F29}"/>
                </a:ext>
              </a:extLst>
            </p:cNvPr>
            <p:cNvGrpSpPr/>
            <p:nvPr/>
          </p:nvGrpSpPr>
          <p:grpSpPr>
            <a:xfrm>
              <a:off x="1229347" y="2182920"/>
              <a:ext cx="6685306" cy="1002265"/>
              <a:chOff x="976268" y="2064936"/>
              <a:chExt cx="6685306" cy="1002265"/>
            </a:xfrm>
          </p:grpSpPr>
          <p:sp>
            <p:nvSpPr>
              <p:cNvPr id="5" name="Google Shape;290;p51">
                <a:extLst>
                  <a:ext uri="{FF2B5EF4-FFF2-40B4-BE49-F238E27FC236}">
                    <a16:creationId xmlns:a16="http://schemas.microsoft.com/office/drawing/2014/main" id="{0D3B65FC-FFA7-E6D6-9497-D9C937E1B603}"/>
                  </a:ext>
                </a:extLst>
              </p:cNvPr>
              <p:cNvSpPr/>
              <p:nvPr/>
            </p:nvSpPr>
            <p:spPr>
              <a:xfrm>
                <a:off x="976268" y="2064936"/>
                <a:ext cx="1002265" cy="1002265"/>
              </a:xfrm>
              <a:prstGeom prst="ellipse">
                <a:avLst/>
              </a:prstGeom>
              <a:solidFill>
                <a:schemeClr val="bg1">
                  <a:lumMod val="95000"/>
                </a:schemeClr>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 name="Google Shape;291;p51">
                <a:extLst>
                  <a:ext uri="{FF2B5EF4-FFF2-40B4-BE49-F238E27FC236}">
                    <a16:creationId xmlns:a16="http://schemas.microsoft.com/office/drawing/2014/main" id="{B6AEFDC3-37D7-BFD6-38DB-5F0456DF4935}"/>
                  </a:ext>
                </a:extLst>
              </p:cNvPr>
              <p:cNvSpPr/>
              <p:nvPr/>
            </p:nvSpPr>
            <p:spPr>
              <a:xfrm>
                <a:off x="3817789" y="2064936"/>
                <a:ext cx="1002265" cy="1002265"/>
              </a:xfrm>
              <a:prstGeom prst="ellipse">
                <a:avLst/>
              </a:prstGeom>
              <a:solidFill>
                <a:schemeClr val="bg1">
                  <a:lumMod val="95000"/>
                </a:schemeClr>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 name="Google Shape;292;p51">
                <a:extLst>
                  <a:ext uri="{FF2B5EF4-FFF2-40B4-BE49-F238E27FC236}">
                    <a16:creationId xmlns:a16="http://schemas.microsoft.com/office/drawing/2014/main" id="{9C8A55B0-0C8B-82A3-C711-2D7E381B2289}"/>
                  </a:ext>
                </a:extLst>
              </p:cNvPr>
              <p:cNvSpPr/>
              <p:nvPr/>
            </p:nvSpPr>
            <p:spPr>
              <a:xfrm>
                <a:off x="6659309" y="2064936"/>
                <a:ext cx="1002265" cy="1002265"/>
              </a:xfrm>
              <a:prstGeom prst="ellipse">
                <a:avLst/>
              </a:prstGeom>
              <a:solidFill>
                <a:schemeClr val="bg1">
                  <a:lumMod val="95000"/>
                </a:schemeClr>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sp>
        <p:nvSpPr>
          <p:cNvPr id="10" name="Google Shape;295;p51">
            <a:extLst>
              <a:ext uri="{FF2B5EF4-FFF2-40B4-BE49-F238E27FC236}">
                <a16:creationId xmlns:a16="http://schemas.microsoft.com/office/drawing/2014/main" id="{95176F9E-B08A-BE6F-9DC6-49738B8BA638}"/>
              </a:ext>
            </a:extLst>
          </p:cNvPr>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500"/>
              <a:buFont typeface="Public Sans"/>
              <a:buNone/>
              <a:defRPr sz="1500" b="0" i="1">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4" name="Google Shape;299;p51">
            <a:extLst>
              <a:ext uri="{FF2B5EF4-FFF2-40B4-BE49-F238E27FC236}">
                <a16:creationId xmlns:a16="http://schemas.microsoft.com/office/drawing/2014/main" id="{E69C0404-C8F9-FC44-F1AB-88F402C7466D}"/>
              </a:ext>
            </a:extLst>
          </p:cNvPr>
          <p:cNvSpPr txBox="1">
            <a:spLocks noGrp="1"/>
          </p:cNvSpPr>
          <p:nvPr>
            <p:ph type="body" idx="5"/>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5" name="Google Shape;300;p51">
            <a:extLst>
              <a:ext uri="{FF2B5EF4-FFF2-40B4-BE49-F238E27FC236}">
                <a16:creationId xmlns:a16="http://schemas.microsoft.com/office/drawing/2014/main" id="{5A4F1CCD-C41D-FE8D-B69E-B7165E494F6F}"/>
              </a:ext>
            </a:extLst>
          </p:cNvPr>
          <p:cNvSpPr txBox="1">
            <a:spLocks noGrp="1"/>
          </p:cNvSpPr>
          <p:nvPr>
            <p:ph type="body" idx="6"/>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301;p51">
            <a:extLst>
              <a:ext uri="{FF2B5EF4-FFF2-40B4-BE49-F238E27FC236}">
                <a16:creationId xmlns:a16="http://schemas.microsoft.com/office/drawing/2014/main" id="{F4B2B4FC-C047-4BA5-1BBA-2821F029207A}"/>
              </a:ext>
            </a:extLst>
          </p:cNvPr>
          <p:cNvSpPr txBox="1">
            <a:spLocks noGrp="1"/>
          </p:cNvSpPr>
          <p:nvPr>
            <p:ph type="body" idx="7"/>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lt1"/>
              </a:buClr>
              <a:buSzPts val="1500"/>
              <a:buFont typeface="Public Sans"/>
              <a:buNone/>
              <a:defRPr sz="1400" b="0" i="0">
                <a:solidFill>
                  <a:schemeClr val="lt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9" name="Google Shape;65;p36">
            <a:extLst>
              <a:ext uri="{FF2B5EF4-FFF2-40B4-BE49-F238E27FC236}">
                <a16:creationId xmlns:a16="http://schemas.microsoft.com/office/drawing/2014/main" id="{2D6CD0E8-2ADD-275E-E143-DBBD043FFD4F}"/>
              </a:ext>
            </a:extLst>
          </p:cNvPr>
          <p:cNvSpPr>
            <a:spLocks noGrp="1"/>
          </p:cNvSpPr>
          <p:nvPr>
            <p:ph type="pic" idx="2"/>
          </p:nvPr>
        </p:nvSpPr>
        <p:spPr>
          <a:xfrm>
            <a:off x="146097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0" name="Google Shape;65;p36">
            <a:extLst>
              <a:ext uri="{FF2B5EF4-FFF2-40B4-BE49-F238E27FC236}">
                <a16:creationId xmlns:a16="http://schemas.microsoft.com/office/drawing/2014/main" id="{0FEC3E84-355F-3EEF-9658-FCCC50E6F71B}"/>
              </a:ext>
            </a:extLst>
          </p:cNvPr>
          <p:cNvSpPr>
            <a:spLocks noGrp="1"/>
          </p:cNvSpPr>
          <p:nvPr>
            <p:ph type="pic" idx="10"/>
          </p:nvPr>
        </p:nvSpPr>
        <p:spPr>
          <a:xfrm>
            <a:off x="430249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21" name="Google Shape;65;p36">
            <a:extLst>
              <a:ext uri="{FF2B5EF4-FFF2-40B4-BE49-F238E27FC236}">
                <a16:creationId xmlns:a16="http://schemas.microsoft.com/office/drawing/2014/main" id="{DF7E3F8F-D662-64EA-6184-37DA8914DC26}"/>
              </a:ext>
            </a:extLst>
          </p:cNvPr>
          <p:cNvSpPr>
            <a:spLocks noGrp="1"/>
          </p:cNvSpPr>
          <p:nvPr>
            <p:ph type="pic" idx="11"/>
          </p:nvPr>
        </p:nvSpPr>
        <p:spPr>
          <a:xfrm>
            <a:off x="7144013" y="2631002"/>
            <a:ext cx="539010" cy="538720"/>
          </a:xfrm>
          <a:prstGeom prst="rect">
            <a:avLst/>
          </a:prstGeom>
          <a:noFill/>
          <a:ln>
            <a:noFill/>
          </a:ln>
        </p:spPr>
        <p:txBody>
          <a:bodyPr anchor="ctr">
            <a:normAutofit/>
          </a:bodyPr>
          <a:lstStyle>
            <a:lvl1pPr marL="0" indent="0" algn="ctr">
              <a:buNone/>
              <a:defRPr sz="800"/>
            </a:lvl1pPr>
          </a:lstStyle>
          <a:p>
            <a:endParaRPr lang="en-US" dirty="0"/>
          </a:p>
        </p:txBody>
      </p:sp>
      <p:sp>
        <p:nvSpPr>
          <p:cNvPr id="9" name="Google Shape;41;p34">
            <a:extLst>
              <a:ext uri="{FF2B5EF4-FFF2-40B4-BE49-F238E27FC236}">
                <a16:creationId xmlns:a16="http://schemas.microsoft.com/office/drawing/2014/main" id="{280D4279-7DA5-B323-361D-7B11D261EE2E}"/>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 name="Google Shape;43;p34">
            <a:extLst>
              <a:ext uri="{FF2B5EF4-FFF2-40B4-BE49-F238E27FC236}">
                <a16:creationId xmlns:a16="http://schemas.microsoft.com/office/drawing/2014/main" id="{7DC121E4-289A-D860-192B-F8472A0EDE6C}"/>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18943148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reserve="1" userDrawn="1">
  <p:cSld name="Infographics ">
    <p:spTree>
      <p:nvGrpSpPr>
        <p:cNvPr id="1" name="Shape 37"/>
        <p:cNvGrpSpPr/>
        <p:nvPr/>
      </p:nvGrpSpPr>
      <p:grpSpPr>
        <a:xfrm>
          <a:off x="0" y="0"/>
          <a:ext cx="0" cy="0"/>
          <a:chOff x="0" y="0"/>
          <a:chExt cx="0" cy="0"/>
        </a:xfrm>
      </p:grpSpPr>
      <p:grpSp>
        <p:nvGrpSpPr>
          <p:cNvPr id="2" name="Google Shape;354;p55">
            <a:extLst>
              <a:ext uri="{FF2B5EF4-FFF2-40B4-BE49-F238E27FC236}">
                <a16:creationId xmlns:a16="http://schemas.microsoft.com/office/drawing/2014/main" id="{B405218E-8D16-647E-6AF0-945515E74FBA}"/>
              </a:ext>
            </a:extLst>
          </p:cNvPr>
          <p:cNvGrpSpPr/>
          <p:nvPr userDrawn="1"/>
        </p:nvGrpSpPr>
        <p:grpSpPr>
          <a:xfrm>
            <a:off x="3138739" y="1728182"/>
            <a:ext cx="2866522" cy="2848912"/>
            <a:chOff x="-15798" y="0"/>
            <a:chExt cx="2571596" cy="2555798"/>
          </a:xfrm>
        </p:grpSpPr>
        <p:sp>
          <p:nvSpPr>
            <p:cNvPr id="3" name="Google Shape;355;p55">
              <a:extLst>
                <a:ext uri="{FF2B5EF4-FFF2-40B4-BE49-F238E27FC236}">
                  <a16:creationId xmlns:a16="http://schemas.microsoft.com/office/drawing/2014/main" id="{E319B3AB-19A7-0EF3-C542-29C3E7638252}"/>
                </a:ext>
              </a:extLst>
            </p:cNvPr>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Public Sans" pitchFamily="2" charset="77"/>
                <a:ea typeface="Calibri"/>
                <a:cs typeface="Calibri"/>
                <a:sym typeface="Calibri"/>
              </a:endParaRPr>
            </a:p>
          </p:txBody>
        </p:sp>
        <p:sp>
          <p:nvSpPr>
            <p:cNvPr id="4" name="Google Shape;356;p55">
              <a:extLst>
                <a:ext uri="{FF2B5EF4-FFF2-40B4-BE49-F238E27FC236}">
                  <a16:creationId xmlns:a16="http://schemas.microsoft.com/office/drawing/2014/main" id="{8B3761FE-4B64-9918-ADCD-466C7EBD40AD}"/>
                </a:ext>
              </a:extLst>
            </p:cNvPr>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pitchFamily="2" charset="77"/>
              </a:endParaRPr>
            </a:p>
          </p:txBody>
        </p:sp>
        <p:sp>
          <p:nvSpPr>
            <p:cNvPr id="5" name="Google Shape;357;p55">
              <a:extLst>
                <a:ext uri="{FF2B5EF4-FFF2-40B4-BE49-F238E27FC236}">
                  <a16:creationId xmlns:a16="http://schemas.microsoft.com/office/drawing/2014/main" id="{08C6FDB7-A752-7EC8-5FEA-DEB15223D2FA}"/>
                </a:ext>
              </a:extLst>
            </p:cNvPr>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tx2">
                <a:lumMod val="60000"/>
                <a:lumOff val="4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Public Sans" pitchFamily="2" charset="77"/>
                <a:ea typeface="Calibri"/>
                <a:cs typeface="Calibri"/>
                <a:sym typeface="Calibri"/>
              </a:endParaRPr>
            </a:p>
          </p:txBody>
        </p:sp>
        <p:sp>
          <p:nvSpPr>
            <p:cNvPr id="6" name="Google Shape;358;p55">
              <a:extLst>
                <a:ext uri="{FF2B5EF4-FFF2-40B4-BE49-F238E27FC236}">
                  <a16:creationId xmlns:a16="http://schemas.microsoft.com/office/drawing/2014/main" id="{E39F00C5-4C90-B9D2-E2B6-3CBE2EDB82D0}"/>
                </a:ext>
              </a:extLst>
            </p:cNvPr>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Public Sans" pitchFamily="2" charset="77"/>
              </a:endParaRPr>
            </a:p>
          </p:txBody>
        </p:sp>
        <p:sp>
          <p:nvSpPr>
            <p:cNvPr id="7" name="Google Shape;359;p55">
              <a:extLst>
                <a:ext uri="{FF2B5EF4-FFF2-40B4-BE49-F238E27FC236}">
                  <a16:creationId xmlns:a16="http://schemas.microsoft.com/office/drawing/2014/main" id="{01D34FF6-A37A-1CFD-4EE8-FA1C174ABACA}"/>
                </a:ext>
              </a:extLst>
            </p:cNvPr>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pitchFamily="2" charset="77"/>
              </a:endParaRPr>
            </a:p>
          </p:txBody>
        </p:sp>
      </p:grpSp>
      <p:sp>
        <p:nvSpPr>
          <p:cNvPr id="8" name="Google Shape;360;p55">
            <a:extLst>
              <a:ext uri="{FF2B5EF4-FFF2-40B4-BE49-F238E27FC236}">
                <a16:creationId xmlns:a16="http://schemas.microsoft.com/office/drawing/2014/main" id="{55428144-A96A-2222-35C7-FE20E3AF8A6C}"/>
              </a:ext>
            </a:extLst>
          </p:cNvPr>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dk1"/>
              </a:buClr>
              <a:buSzPts val="2000"/>
              <a:buFont typeface="Public Sans"/>
              <a:buNone/>
              <a:defRPr sz="2000" b="1" i="1">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9" name="Google Shape;361;p55">
            <a:extLst>
              <a:ext uri="{FF2B5EF4-FFF2-40B4-BE49-F238E27FC236}">
                <a16:creationId xmlns:a16="http://schemas.microsoft.com/office/drawing/2014/main" id="{117A1435-E50D-7ADC-FAC2-0BBCB05E327F}"/>
              </a:ext>
            </a:extLst>
          </p:cNvPr>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0" name="Google Shape;362;p55">
            <a:extLst>
              <a:ext uri="{FF2B5EF4-FFF2-40B4-BE49-F238E27FC236}">
                <a16:creationId xmlns:a16="http://schemas.microsoft.com/office/drawing/2014/main" id="{E4E7DE6B-5B1F-7556-6AA4-9425E4944538}"/>
              </a:ext>
            </a:extLst>
          </p:cNvPr>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0"/>
              </a:spcBef>
              <a:spcAft>
                <a:spcPts val="0"/>
              </a:spcAft>
              <a:buClr>
                <a:schemeClr val="dk1"/>
              </a:buClr>
              <a:buSzPts val="1200"/>
              <a:buFont typeface="Public Sans"/>
              <a:buNone/>
              <a:defRPr sz="1200" b="0"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1" name="Google Shape;363;p55">
            <a:extLst>
              <a:ext uri="{FF2B5EF4-FFF2-40B4-BE49-F238E27FC236}">
                <a16:creationId xmlns:a16="http://schemas.microsoft.com/office/drawing/2014/main" id="{4A6C77E4-2AEC-250C-50AD-5EDC561403ED}"/>
              </a:ext>
            </a:extLst>
          </p:cNvPr>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2" name="Google Shape;364;p55">
            <a:extLst>
              <a:ext uri="{FF2B5EF4-FFF2-40B4-BE49-F238E27FC236}">
                <a16:creationId xmlns:a16="http://schemas.microsoft.com/office/drawing/2014/main" id="{D05C31AE-A445-49AB-D0BE-0D854BDD48F9}"/>
              </a:ext>
            </a:extLst>
          </p:cNvPr>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0"/>
              </a:spcBef>
              <a:spcAft>
                <a:spcPts val="0"/>
              </a:spcAft>
              <a:buClr>
                <a:schemeClr val="dk1"/>
              </a:buClr>
              <a:buSzPts val="1200"/>
              <a:buFont typeface="Public Sans"/>
              <a:buNone/>
              <a:defRPr sz="1200" b="0"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3" name="Google Shape;365;p55">
            <a:extLst>
              <a:ext uri="{FF2B5EF4-FFF2-40B4-BE49-F238E27FC236}">
                <a16:creationId xmlns:a16="http://schemas.microsoft.com/office/drawing/2014/main" id="{B646D77D-1199-C8F4-5EEE-672A777D660D}"/>
              </a:ext>
            </a:extLst>
          </p:cNvPr>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0" lvl="0" indent="0" algn="r">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 name="Google Shape;366;p55">
            <a:extLst>
              <a:ext uri="{FF2B5EF4-FFF2-40B4-BE49-F238E27FC236}">
                <a16:creationId xmlns:a16="http://schemas.microsoft.com/office/drawing/2014/main" id="{45B332AF-E048-7C7C-5485-E4CB9045CB72}"/>
              </a:ext>
            </a:extLst>
          </p:cNvPr>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0" lvl="0" indent="0" algn="r">
              <a:lnSpc>
                <a:spcPct val="100000"/>
              </a:lnSpc>
              <a:spcBef>
                <a:spcPts val="0"/>
              </a:spcBef>
              <a:spcAft>
                <a:spcPts val="0"/>
              </a:spcAft>
              <a:buClr>
                <a:schemeClr val="dk1"/>
              </a:buClr>
              <a:buSzPts val="1200"/>
              <a:buFont typeface="Public Sans"/>
              <a:buNone/>
              <a:defRPr sz="1200" b="0"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5" name="Google Shape;367;p55">
            <a:extLst>
              <a:ext uri="{FF2B5EF4-FFF2-40B4-BE49-F238E27FC236}">
                <a16:creationId xmlns:a16="http://schemas.microsoft.com/office/drawing/2014/main" id="{77526000-E0B5-F9DC-D3FE-83B79854D79E}"/>
              </a:ext>
            </a:extLst>
          </p:cNvPr>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0" lvl="0" indent="0" algn="r">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6" name="Google Shape;368;p55">
            <a:extLst>
              <a:ext uri="{FF2B5EF4-FFF2-40B4-BE49-F238E27FC236}">
                <a16:creationId xmlns:a16="http://schemas.microsoft.com/office/drawing/2014/main" id="{769A212C-726E-BFE4-DAFC-831EB9D039D8}"/>
              </a:ext>
            </a:extLst>
          </p:cNvPr>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0" lvl="0" indent="0" algn="r">
              <a:lnSpc>
                <a:spcPct val="100000"/>
              </a:lnSpc>
              <a:spcBef>
                <a:spcPts val="0"/>
              </a:spcBef>
              <a:spcAft>
                <a:spcPts val="0"/>
              </a:spcAft>
              <a:buClr>
                <a:schemeClr val="dk1"/>
              </a:buClr>
              <a:buSzPts val="1200"/>
              <a:buFont typeface="Public Sans"/>
              <a:buNone/>
              <a:defRPr sz="1200" b="0"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7" name="Google Shape;361;p55">
            <a:extLst>
              <a:ext uri="{FF2B5EF4-FFF2-40B4-BE49-F238E27FC236}">
                <a16:creationId xmlns:a16="http://schemas.microsoft.com/office/drawing/2014/main" id="{0D8D745B-C32D-F322-6C4C-698520931184}"/>
              </a:ext>
            </a:extLst>
          </p:cNvPr>
          <p:cNvSpPr txBox="1">
            <a:spLocks noGrp="1"/>
          </p:cNvSpPr>
          <p:nvPr>
            <p:ph type="body" idx="10" hasCustomPrompt="1"/>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1</a:t>
            </a:r>
            <a:endParaRPr dirty="0"/>
          </a:p>
        </p:txBody>
      </p:sp>
      <p:sp>
        <p:nvSpPr>
          <p:cNvPr id="18" name="Google Shape;361;p55">
            <a:extLst>
              <a:ext uri="{FF2B5EF4-FFF2-40B4-BE49-F238E27FC236}">
                <a16:creationId xmlns:a16="http://schemas.microsoft.com/office/drawing/2014/main" id="{3AF80A99-7CBA-D3FA-00D9-D2D4918B2BAD}"/>
              </a:ext>
            </a:extLst>
          </p:cNvPr>
          <p:cNvSpPr txBox="1">
            <a:spLocks noGrp="1"/>
          </p:cNvSpPr>
          <p:nvPr>
            <p:ph type="body" idx="11" hasCustomPrompt="1"/>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2</a:t>
            </a:r>
            <a:endParaRPr dirty="0"/>
          </a:p>
        </p:txBody>
      </p:sp>
      <p:sp>
        <p:nvSpPr>
          <p:cNvPr id="19" name="Google Shape;361;p55">
            <a:extLst>
              <a:ext uri="{FF2B5EF4-FFF2-40B4-BE49-F238E27FC236}">
                <a16:creationId xmlns:a16="http://schemas.microsoft.com/office/drawing/2014/main" id="{9BAA8336-4E13-13FD-8362-023F2CE23FE4}"/>
              </a:ext>
            </a:extLst>
          </p:cNvPr>
          <p:cNvSpPr txBox="1">
            <a:spLocks noGrp="1"/>
          </p:cNvSpPr>
          <p:nvPr>
            <p:ph type="body" idx="12" hasCustomPrompt="1"/>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3</a:t>
            </a:r>
            <a:endParaRPr dirty="0"/>
          </a:p>
        </p:txBody>
      </p:sp>
      <p:sp>
        <p:nvSpPr>
          <p:cNvPr id="20" name="Google Shape;361;p55">
            <a:extLst>
              <a:ext uri="{FF2B5EF4-FFF2-40B4-BE49-F238E27FC236}">
                <a16:creationId xmlns:a16="http://schemas.microsoft.com/office/drawing/2014/main" id="{D75AA32E-168C-DEE4-408C-CA0B2EF084F4}"/>
              </a:ext>
            </a:extLst>
          </p:cNvPr>
          <p:cNvSpPr txBox="1">
            <a:spLocks noGrp="1"/>
          </p:cNvSpPr>
          <p:nvPr>
            <p:ph type="body" idx="13" hasCustomPrompt="1"/>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4</a:t>
            </a:r>
            <a:endParaRPr dirty="0"/>
          </a:p>
        </p:txBody>
      </p:sp>
    </p:spTree>
    <p:extLst>
      <p:ext uri="{BB962C8B-B14F-4D97-AF65-F5344CB8AC3E}">
        <p14:creationId xmlns:p14="http://schemas.microsoft.com/office/powerpoint/2010/main" val="1965235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 name="Shape 37"/>
        <p:cNvGrpSpPr/>
        <p:nvPr/>
      </p:nvGrpSpPr>
      <p:grpSpPr>
        <a:xfrm>
          <a:off x="0" y="0"/>
          <a:ext cx="0" cy="0"/>
          <a:chOff x="0" y="0"/>
          <a:chExt cx="0" cy="0"/>
        </a:xfrm>
      </p:grpSpPr>
      <p:pic>
        <p:nvPicPr>
          <p:cNvPr id="2" name="Google Shape;13;p29" descr="Shape&#10;&#10;Description automatically generated with low confidence">
            <a:extLst>
              <a:ext uri="{FF2B5EF4-FFF2-40B4-BE49-F238E27FC236}">
                <a16:creationId xmlns:a16="http://schemas.microsoft.com/office/drawing/2014/main" id="{9D9D62CE-670F-9D25-55B2-409727EA3225}"/>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9" name="Google Shape;23;p32">
            <a:extLst>
              <a:ext uri="{FF2B5EF4-FFF2-40B4-BE49-F238E27FC236}">
                <a16:creationId xmlns:a16="http://schemas.microsoft.com/office/drawing/2014/main" id="{4EEFB147-C61E-9F5C-DBBE-AB6119D612EE}"/>
              </a:ext>
            </a:extLst>
          </p:cNvPr>
          <p:cNvSpPr>
            <a:spLocks noGrp="1"/>
          </p:cNvSpPr>
          <p:nvPr>
            <p:ph type="pic" idx="2"/>
          </p:nvPr>
        </p:nvSpPr>
        <p:spPr>
          <a:xfrm>
            <a:off x="4983850" y="776920"/>
            <a:ext cx="4160150" cy="4050508"/>
          </a:xfrm>
          <a:prstGeom prst="rect">
            <a:avLst/>
          </a:prstGeom>
          <a:noFill/>
          <a:ln>
            <a:noFill/>
          </a:ln>
        </p:spPr>
        <p:txBody>
          <a:bodyPr anchor="ctr"/>
          <a:lstStyle>
            <a:lvl1pPr algn="ctr">
              <a:defRPr sz="2400" b="1" i="1">
                <a:latin typeface="Public Sans" pitchFamily="2" charset="77"/>
              </a:defRPr>
            </a:lvl1pPr>
          </a:lstStyle>
          <a:p>
            <a:endParaRPr lang="en-US" dirty="0"/>
          </a:p>
        </p:txBody>
      </p:sp>
      <p:sp>
        <p:nvSpPr>
          <p:cNvPr id="11" name="Google Shape;42;p34">
            <a:extLst>
              <a:ext uri="{FF2B5EF4-FFF2-40B4-BE49-F238E27FC236}">
                <a16:creationId xmlns:a16="http://schemas.microsoft.com/office/drawing/2014/main" id="{887813EA-388D-06FE-A793-F57D8ECCE4E9}"/>
              </a:ext>
            </a:extLst>
          </p:cNvPr>
          <p:cNvSpPr txBox="1">
            <a:spLocks noGrp="1"/>
          </p:cNvSpPr>
          <p:nvPr>
            <p:ph type="body" idx="10"/>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3" name="Google Shape;41;p34">
            <a:extLst>
              <a:ext uri="{FF2B5EF4-FFF2-40B4-BE49-F238E27FC236}">
                <a16:creationId xmlns:a16="http://schemas.microsoft.com/office/drawing/2014/main" id="{05B09541-94F6-299A-599B-C266516ADBCA}"/>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 name="Google Shape;43;p34">
            <a:extLst>
              <a:ext uri="{FF2B5EF4-FFF2-40B4-BE49-F238E27FC236}">
                <a16:creationId xmlns:a16="http://schemas.microsoft.com/office/drawing/2014/main" id="{D1B2CD54-3DC7-593F-7BCF-95568F3BDFD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404282226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2" name="Google Shape;354;p55">
            <a:extLst>
              <a:ext uri="{FF2B5EF4-FFF2-40B4-BE49-F238E27FC236}">
                <a16:creationId xmlns:a16="http://schemas.microsoft.com/office/drawing/2014/main" id="{B405218E-8D16-647E-6AF0-945515E74FBA}"/>
              </a:ext>
            </a:extLst>
          </p:cNvPr>
          <p:cNvGrpSpPr/>
          <p:nvPr userDrawn="1"/>
        </p:nvGrpSpPr>
        <p:grpSpPr>
          <a:xfrm>
            <a:off x="3138739" y="1728182"/>
            <a:ext cx="2866522" cy="2848912"/>
            <a:chOff x="-15798" y="0"/>
            <a:chExt cx="2571596" cy="2555798"/>
          </a:xfrm>
        </p:grpSpPr>
        <p:sp>
          <p:nvSpPr>
            <p:cNvPr id="3" name="Google Shape;355;p55">
              <a:extLst>
                <a:ext uri="{FF2B5EF4-FFF2-40B4-BE49-F238E27FC236}">
                  <a16:creationId xmlns:a16="http://schemas.microsoft.com/office/drawing/2014/main" id="{E319B3AB-19A7-0EF3-C542-29C3E7638252}"/>
                </a:ext>
              </a:extLst>
            </p:cNvPr>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Public Sans" pitchFamily="2" charset="77"/>
                <a:ea typeface="Calibri"/>
                <a:cs typeface="Calibri"/>
                <a:sym typeface="Calibri"/>
              </a:endParaRPr>
            </a:p>
          </p:txBody>
        </p:sp>
        <p:sp>
          <p:nvSpPr>
            <p:cNvPr id="4" name="Google Shape;356;p55">
              <a:extLst>
                <a:ext uri="{FF2B5EF4-FFF2-40B4-BE49-F238E27FC236}">
                  <a16:creationId xmlns:a16="http://schemas.microsoft.com/office/drawing/2014/main" id="{8B3761FE-4B64-9918-ADCD-466C7EBD40AD}"/>
                </a:ext>
              </a:extLst>
            </p:cNvPr>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pitchFamily="2" charset="77"/>
              </a:endParaRPr>
            </a:p>
          </p:txBody>
        </p:sp>
        <p:sp>
          <p:nvSpPr>
            <p:cNvPr id="5" name="Google Shape;357;p55">
              <a:extLst>
                <a:ext uri="{FF2B5EF4-FFF2-40B4-BE49-F238E27FC236}">
                  <a16:creationId xmlns:a16="http://schemas.microsoft.com/office/drawing/2014/main" id="{08C6FDB7-A752-7EC8-5FEA-DEB15223D2FA}"/>
                </a:ext>
              </a:extLst>
            </p:cNvPr>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tx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Public Sans" pitchFamily="2" charset="77"/>
                <a:ea typeface="Calibri"/>
                <a:cs typeface="Calibri"/>
                <a:sym typeface="Calibri"/>
              </a:endParaRPr>
            </a:p>
          </p:txBody>
        </p:sp>
        <p:sp>
          <p:nvSpPr>
            <p:cNvPr id="6" name="Google Shape;358;p55">
              <a:extLst>
                <a:ext uri="{FF2B5EF4-FFF2-40B4-BE49-F238E27FC236}">
                  <a16:creationId xmlns:a16="http://schemas.microsoft.com/office/drawing/2014/main" id="{E39F00C5-4C90-B9D2-E2B6-3CBE2EDB82D0}"/>
                </a:ext>
              </a:extLst>
            </p:cNvPr>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Public Sans" pitchFamily="2" charset="77"/>
              </a:endParaRPr>
            </a:p>
          </p:txBody>
        </p:sp>
        <p:sp>
          <p:nvSpPr>
            <p:cNvPr id="7" name="Google Shape;359;p55">
              <a:extLst>
                <a:ext uri="{FF2B5EF4-FFF2-40B4-BE49-F238E27FC236}">
                  <a16:creationId xmlns:a16="http://schemas.microsoft.com/office/drawing/2014/main" id="{01D34FF6-A37A-1CFD-4EE8-FA1C174ABACA}"/>
                </a:ext>
              </a:extLst>
            </p:cNvPr>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pitchFamily="2" charset="77"/>
              </a:endParaRPr>
            </a:p>
          </p:txBody>
        </p:sp>
      </p:grpSp>
      <p:sp>
        <p:nvSpPr>
          <p:cNvPr id="8" name="Google Shape;360;p55">
            <a:extLst>
              <a:ext uri="{FF2B5EF4-FFF2-40B4-BE49-F238E27FC236}">
                <a16:creationId xmlns:a16="http://schemas.microsoft.com/office/drawing/2014/main" id="{55428144-A96A-2222-35C7-FE20E3AF8A6C}"/>
              </a:ext>
            </a:extLst>
          </p:cNvPr>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0" lvl="0" indent="0" algn="ctr">
              <a:lnSpc>
                <a:spcPct val="100000"/>
              </a:lnSpc>
              <a:spcBef>
                <a:spcPts val="0"/>
              </a:spcBef>
              <a:spcAft>
                <a:spcPts val="0"/>
              </a:spcAft>
              <a:buClr>
                <a:schemeClr val="dk1"/>
              </a:buClr>
              <a:buSzPts val="2000"/>
              <a:buFont typeface="Public Sans"/>
              <a:buNone/>
              <a:defRPr sz="2000" b="1" i="1">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9" name="Google Shape;361;p55">
            <a:extLst>
              <a:ext uri="{FF2B5EF4-FFF2-40B4-BE49-F238E27FC236}">
                <a16:creationId xmlns:a16="http://schemas.microsoft.com/office/drawing/2014/main" id="{117A1435-E50D-7ADC-FAC2-0BBCB05E327F}"/>
              </a:ext>
            </a:extLst>
          </p:cNvPr>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0" name="Google Shape;362;p55">
            <a:extLst>
              <a:ext uri="{FF2B5EF4-FFF2-40B4-BE49-F238E27FC236}">
                <a16:creationId xmlns:a16="http://schemas.microsoft.com/office/drawing/2014/main" id="{E4E7DE6B-5B1F-7556-6AA4-9425E4944538}"/>
              </a:ext>
            </a:extLst>
          </p:cNvPr>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0"/>
              </a:spcBef>
              <a:spcAft>
                <a:spcPts val="0"/>
              </a:spcAft>
              <a:buClr>
                <a:schemeClr val="dk1"/>
              </a:buClr>
              <a:buSzPts val="1200"/>
              <a:buFont typeface="Public Sans"/>
              <a:buNone/>
              <a:defRPr sz="1200" b="0"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1" name="Google Shape;363;p55">
            <a:extLst>
              <a:ext uri="{FF2B5EF4-FFF2-40B4-BE49-F238E27FC236}">
                <a16:creationId xmlns:a16="http://schemas.microsoft.com/office/drawing/2014/main" id="{4A6C77E4-2AEC-250C-50AD-5EDC561403ED}"/>
              </a:ext>
            </a:extLst>
          </p:cNvPr>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2" name="Google Shape;364;p55">
            <a:extLst>
              <a:ext uri="{FF2B5EF4-FFF2-40B4-BE49-F238E27FC236}">
                <a16:creationId xmlns:a16="http://schemas.microsoft.com/office/drawing/2014/main" id="{D05C31AE-A445-49AB-D0BE-0D854BDD48F9}"/>
              </a:ext>
            </a:extLst>
          </p:cNvPr>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0"/>
              </a:spcBef>
              <a:spcAft>
                <a:spcPts val="0"/>
              </a:spcAft>
              <a:buClr>
                <a:schemeClr val="dk1"/>
              </a:buClr>
              <a:buSzPts val="1200"/>
              <a:buFont typeface="Public Sans"/>
              <a:buNone/>
              <a:defRPr sz="1200" b="0"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3" name="Google Shape;365;p55">
            <a:extLst>
              <a:ext uri="{FF2B5EF4-FFF2-40B4-BE49-F238E27FC236}">
                <a16:creationId xmlns:a16="http://schemas.microsoft.com/office/drawing/2014/main" id="{B646D77D-1199-C8F4-5EEE-672A777D660D}"/>
              </a:ext>
            </a:extLst>
          </p:cNvPr>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0" lvl="0" indent="0" algn="r">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 name="Google Shape;366;p55">
            <a:extLst>
              <a:ext uri="{FF2B5EF4-FFF2-40B4-BE49-F238E27FC236}">
                <a16:creationId xmlns:a16="http://schemas.microsoft.com/office/drawing/2014/main" id="{45B332AF-E048-7C7C-5485-E4CB9045CB72}"/>
              </a:ext>
            </a:extLst>
          </p:cNvPr>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0" lvl="0" indent="0" algn="r">
              <a:lnSpc>
                <a:spcPct val="100000"/>
              </a:lnSpc>
              <a:spcBef>
                <a:spcPts val="0"/>
              </a:spcBef>
              <a:spcAft>
                <a:spcPts val="0"/>
              </a:spcAft>
              <a:buClr>
                <a:schemeClr val="dk1"/>
              </a:buClr>
              <a:buSzPts val="1200"/>
              <a:buFont typeface="Public Sans"/>
              <a:buNone/>
              <a:defRPr sz="1200" b="0"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5" name="Google Shape;367;p55">
            <a:extLst>
              <a:ext uri="{FF2B5EF4-FFF2-40B4-BE49-F238E27FC236}">
                <a16:creationId xmlns:a16="http://schemas.microsoft.com/office/drawing/2014/main" id="{77526000-E0B5-F9DC-D3FE-83B79854D79E}"/>
              </a:ext>
            </a:extLst>
          </p:cNvPr>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0" lvl="0" indent="0" algn="r">
              <a:lnSpc>
                <a:spcPct val="100000"/>
              </a:lnSpc>
              <a:spcBef>
                <a:spcPts val="0"/>
              </a:spcBef>
              <a:spcAft>
                <a:spcPts val="0"/>
              </a:spcAft>
              <a:buClr>
                <a:schemeClr val="dk1"/>
              </a:buClr>
              <a:buSzPts val="1300"/>
              <a:buFont typeface="Public Sans"/>
              <a:buNone/>
              <a:defRPr sz="1300" b="1"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6" name="Google Shape;368;p55">
            <a:extLst>
              <a:ext uri="{FF2B5EF4-FFF2-40B4-BE49-F238E27FC236}">
                <a16:creationId xmlns:a16="http://schemas.microsoft.com/office/drawing/2014/main" id="{769A212C-726E-BFE4-DAFC-831EB9D039D8}"/>
              </a:ext>
            </a:extLst>
          </p:cNvPr>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0" lvl="0" indent="0" algn="r">
              <a:lnSpc>
                <a:spcPct val="100000"/>
              </a:lnSpc>
              <a:spcBef>
                <a:spcPts val="0"/>
              </a:spcBef>
              <a:spcAft>
                <a:spcPts val="0"/>
              </a:spcAft>
              <a:buClr>
                <a:schemeClr val="dk1"/>
              </a:buClr>
              <a:buSzPts val="1200"/>
              <a:buFont typeface="Public Sans"/>
              <a:buNone/>
              <a:defRPr sz="1200" b="0" i="0">
                <a:solidFill>
                  <a:schemeClr val="dk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7" name="Google Shape;361;p55">
            <a:extLst>
              <a:ext uri="{FF2B5EF4-FFF2-40B4-BE49-F238E27FC236}">
                <a16:creationId xmlns:a16="http://schemas.microsoft.com/office/drawing/2014/main" id="{0D8D745B-C32D-F322-6C4C-698520931184}"/>
              </a:ext>
            </a:extLst>
          </p:cNvPr>
          <p:cNvSpPr txBox="1">
            <a:spLocks noGrp="1"/>
          </p:cNvSpPr>
          <p:nvPr>
            <p:ph type="body" idx="10" hasCustomPrompt="1"/>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300"/>
              <a:buFont typeface="Public Sans"/>
              <a:buNone/>
              <a:defRPr sz="1300" b="1" i="0">
                <a:solidFill>
                  <a:schemeClr val="bg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1</a:t>
            </a:r>
            <a:endParaRPr dirty="0"/>
          </a:p>
        </p:txBody>
      </p:sp>
      <p:sp>
        <p:nvSpPr>
          <p:cNvPr id="18" name="Google Shape;361;p55">
            <a:extLst>
              <a:ext uri="{FF2B5EF4-FFF2-40B4-BE49-F238E27FC236}">
                <a16:creationId xmlns:a16="http://schemas.microsoft.com/office/drawing/2014/main" id="{3AF80A99-7CBA-D3FA-00D9-D2D4918B2BAD}"/>
              </a:ext>
            </a:extLst>
          </p:cNvPr>
          <p:cNvSpPr txBox="1">
            <a:spLocks noGrp="1"/>
          </p:cNvSpPr>
          <p:nvPr>
            <p:ph type="body" idx="11" hasCustomPrompt="1"/>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300"/>
              <a:buFont typeface="Public Sans"/>
              <a:buNone/>
              <a:defRPr sz="1300" b="1" i="0">
                <a:solidFill>
                  <a:schemeClr val="bg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2</a:t>
            </a:r>
            <a:endParaRPr dirty="0"/>
          </a:p>
        </p:txBody>
      </p:sp>
      <p:sp>
        <p:nvSpPr>
          <p:cNvPr id="19" name="Google Shape;361;p55">
            <a:extLst>
              <a:ext uri="{FF2B5EF4-FFF2-40B4-BE49-F238E27FC236}">
                <a16:creationId xmlns:a16="http://schemas.microsoft.com/office/drawing/2014/main" id="{9BAA8336-4E13-13FD-8362-023F2CE23FE4}"/>
              </a:ext>
            </a:extLst>
          </p:cNvPr>
          <p:cNvSpPr txBox="1">
            <a:spLocks noGrp="1"/>
          </p:cNvSpPr>
          <p:nvPr>
            <p:ph type="body" idx="12" hasCustomPrompt="1"/>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300"/>
              <a:buFont typeface="Public Sans"/>
              <a:buNone/>
              <a:defRPr sz="1300" b="1" i="0">
                <a:solidFill>
                  <a:schemeClr val="bg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3</a:t>
            </a:r>
            <a:endParaRPr dirty="0"/>
          </a:p>
        </p:txBody>
      </p:sp>
      <p:sp>
        <p:nvSpPr>
          <p:cNvPr id="20" name="Google Shape;361;p55">
            <a:extLst>
              <a:ext uri="{FF2B5EF4-FFF2-40B4-BE49-F238E27FC236}">
                <a16:creationId xmlns:a16="http://schemas.microsoft.com/office/drawing/2014/main" id="{D75AA32E-168C-DEE4-408C-CA0B2EF084F4}"/>
              </a:ext>
            </a:extLst>
          </p:cNvPr>
          <p:cNvSpPr txBox="1">
            <a:spLocks noGrp="1"/>
          </p:cNvSpPr>
          <p:nvPr>
            <p:ph type="body" idx="13" hasCustomPrompt="1"/>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chemeClr val="dk1"/>
              </a:buClr>
              <a:buSzPts val="1300"/>
              <a:buFont typeface="Public Sans"/>
              <a:buNone/>
              <a:defRPr sz="1300" b="1" i="0">
                <a:solidFill>
                  <a:schemeClr val="bg1"/>
                </a:solidFill>
                <a:latin typeface="Public Sans"/>
                <a:ea typeface="Public Sans"/>
                <a:cs typeface="Public Sans"/>
                <a:sym typeface="Public Sans"/>
              </a:defRPr>
            </a:lvl1pPr>
            <a:lvl2pPr marL="914400" lvl="1"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2pPr>
            <a:lvl3pPr marL="1371600" lvl="2"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3pPr>
            <a:lvl4pPr marL="1828800" lvl="3"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4pPr>
            <a:lvl5pPr marL="2286000" lvl="4" indent="-228600" algn="ctr">
              <a:lnSpc>
                <a:spcPct val="100000"/>
              </a:lnSpc>
              <a:spcBef>
                <a:spcPts val="375"/>
              </a:spcBef>
              <a:spcAft>
                <a:spcPts val="0"/>
              </a:spcAft>
              <a:buClr>
                <a:schemeClr val="dk1"/>
              </a:buClr>
              <a:buSzPts val="3200"/>
              <a:buFont typeface="Public Sans"/>
              <a:buNone/>
              <a:defRPr sz="3200" b="1" i="1">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r>
              <a:rPr lang="en-US" dirty="0"/>
              <a:t>4</a:t>
            </a:r>
            <a:endParaRPr dirty="0"/>
          </a:p>
        </p:txBody>
      </p:sp>
    </p:spTree>
    <p:extLst>
      <p:ext uri="{BB962C8B-B14F-4D97-AF65-F5344CB8AC3E}">
        <p14:creationId xmlns:p14="http://schemas.microsoft.com/office/powerpoint/2010/main" val="5053307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11" name="Google Shape;247;p45" descr="Shape&#10;&#10;Description automatically generated with low confidence">
            <a:extLst>
              <a:ext uri="{FF2B5EF4-FFF2-40B4-BE49-F238E27FC236}">
                <a16:creationId xmlns:a16="http://schemas.microsoft.com/office/drawing/2014/main" id="{EF9EC444-9608-BC0D-7C94-03B0F674AAE3}"/>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grpSp>
        <p:nvGrpSpPr>
          <p:cNvPr id="4" name="Google Shape;220;p68">
            <a:extLst>
              <a:ext uri="{FF2B5EF4-FFF2-40B4-BE49-F238E27FC236}">
                <a16:creationId xmlns:a16="http://schemas.microsoft.com/office/drawing/2014/main" id="{D9057052-F2B1-9D2B-9E33-A98D90B86E56}"/>
              </a:ext>
            </a:extLst>
          </p:cNvPr>
          <p:cNvGrpSpPr/>
          <p:nvPr userDrawn="1"/>
        </p:nvGrpSpPr>
        <p:grpSpPr>
          <a:xfrm>
            <a:off x="2525214" y="825411"/>
            <a:ext cx="4093572" cy="4069088"/>
            <a:chOff x="2519466" y="821088"/>
            <a:chExt cx="4348428" cy="4322420"/>
          </a:xfrm>
        </p:grpSpPr>
        <p:sp>
          <p:nvSpPr>
            <p:cNvPr id="5" name="Google Shape;221;p68">
              <a:extLst>
                <a:ext uri="{FF2B5EF4-FFF2-40B4-BE49-F238E27FC236}">
                  <a16:creationId xmlns:a16="http://schemas.microsoft.com/office/drawing/2014/main" id="{9D707C6D-7CDF-201D-D03C-13D5ED245B48}"/>
                </a:ext>
              </a:extLst>
            </p:cNvPr>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 name="Google Shape;222;p68">
              <a:extLst>
                <a:ext uri="{FF2B5EF4-FFF2-40B4-BE49-F238E27FC236}">
                  <a16:creationId xmlns:a16="http://schemas.microsoft.com/office/drawing/2014/main" id="{3B7AEC29-14E5-2D76-9E85-931A7610F829}"/>
                </a:ext>
              </a:extLst>
            </p:cNvPr>
            <p:cNvSpPr/>
            <p:nvPr/>
          </p:nvSpPr>
          <p:spPr>
            <a:xfrm>
              <a:off x="3614360" y="821088"/>
              <a:ext cx="2166000" cy="21660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dirty="0">
                <a:solidFill>
                  <a:srgbClr val="000000"/>
                </a:solidFill>
                <a:latin typeface="Public Sans"/>
                <a:ea typeface="Public Sans"/>
                <a:cs typeface="Public Sans"/>
                <a:sym typeface="Public Sans"/>
              </a:endParaRPr>
            </a:p>
          </p:txBody>
        </p:sp>
        <p:sp>
          <p:nvSpPr>
            <p:cNvPr id="8" name="Google Shape;224;p68">
              <a:extLst>
                <a:ext uri="{FF2B5EF4-FFF2-40B4-BE49-F238E27FC236}">
                  <a16:creationId xmlns:a16="http://schemas.microsoft.com/office/drawing/2014/main" id="{B4E284A1-DC61-523F-22EE-A2ACA58EFCD6}"/>
                </a:ext>
              </a:extLst>
            </p:cNvPr>
            <p:cNvSpPr/>
            <p:nvPr/>
          </p:nvSpPr>
          <p:spPr>
            <a:xfrm>
              <a:off x="3614356" y="2977508"/>
              <a:ext cx="2166000" cy="21660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9" name="Google Shape;225;p68">
              <a:extLst>
                <a:ext uri="{FF2B5EF4-FFF2-40B4-BE49-F238E27FC236}">
                  <a16:creationId xmlns:a16="http://schemas.microsoft.com/office/drawing/2014/main" id="{9614D3E9-C717-1A38-C740-372F43C6523D}"/>
                </a:ext>
              </a:extLst>
            </p:cNvPr>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7" name="Google Shape;223;p68">
              <a:extLst>
                <a:ext uri="{FF2B5EF4-FFF2-40B4-BE49-F238E27FC236}">
                  <a16:creationId xmlns:a16="http://schemas.microsoft.com/office/drawing/2014/main" id="{5F54B26C-394F-708F-B618-360A64211311}"/>
                </a:ext>
              </a:extLst>
            </p:cNvPr>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10" name="Google Shape;226;p68">
              <a:extLst>
                <a:ext uri="{FF2B5EF4-FFF2-40B4-BE49-F238E27FC236}">
                  <a16:creationId xmlns:a16="http://schemas.microsoft.com/office/drawing/2014/main" id="{1501F924-B843-3B8B-20C2-9BDAA5B4E945}"/>
                </a:ext>
              </a:extLst>
            </p:cNvPr>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15" name="Google Shape;227;p68">
            <a:extLst>
              <a:ext uri="{FF2B5EF4-FFF2-40B4-BE49-F238E27FC236}">
                <a16:creationId xmlns:a16="http://schemas.microsoft.com/office/drawing/2014/main" id="{38BBFE5D-F159-B2B7-4B82-C3D63761C8B0}"/>
              </a:ext>
            </a:extLst>
          </p:cNvPr>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228;p68">
            <a:extLst>
              <a:ext uri="{FF2B5EF4-FFF2-40B4-BE49-F238E27FC236}">
                <a16:creationId xmlns:a16="http://schemas.microsoft.com/office/drawing/2014/main" id="{593D1AC5-DF7D-1074-49EF-E079B8362475}"/>
              </a:ext>
            </a:extLst>
          </p:cNvPr>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7" name="Google Shape;229;p68">
            <a:extLst>
              <a:ext uri="{FF2B5EF4-FFF2-40B4-BE49-F238E27FC236}">
                <a16:creationId xmlns:a16="http://schemas.microsoft.com/office/drawing/2014/main" id="{71A06CD3-A1D7-BF32-76AA-77B05F3587CE}"/>
              </a:ext>
            </a:extLst>
          </p:cNvPr>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8" name="Google Shape;230;p68">
            <a:extLst>
              <a:ext uri="{FF2B5EF4-FFF2-40B4-BE49-F238E27FC236}">
                <a16:creationId xmlns:a16="http://schemas.microsoft.com/office/drawing/2014/main" id="{3AD48A7E-C38E-017E-2078-4545C67EC4F7}"/>
              </a:ext>
            </a:extLst>
          </p:cNvPr>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2" name="Google Shape;41;p34">
            <a:extLst>
              <a:ext uri="{FF2B5EF4-FFF2-40B4-BE49-F238E27FC236}">
                <a16:creationId xmlns:a16="http://schemas.microsoft.com/office/drawing/2014/main" id="{25D9ED9A-D57D-23D9-7DBC-C77404148CAD}"/>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43;p34">
            <a:extLst>
              <a:ext uri="{FF2B5EF4-FFF2-40B4-BE49-F238E27FC236}">
                <a16:creationId xmlns:a16="http://schemas.microsoft.com/office/drawing/2014/main" id="{B39A0886-D81B-47A4-3EA9-89623B137945}"/>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66932627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11" name="Google Shape;247;p45" descr="Shape&#10;&#10;Description automatically generated with low confidence">
            <a:extLst>
              <a:ext uri="{FF2B5EF4-FFF2-40B4-BE49-F238E27FC236}">
                <a16:creationId xmlns:a16="http://schemas.microsoft.com/office/drawing/2014/main" id="{9825E552-91A0-B702-F091-42B121AE1E3D}"/>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grpSp>
        <p:nvGrpSpPr>
          <p:cNvPr id="4" name="Google Shape;220;p68">
            <a:extLst>
              <a:ext uri="{FF2B5EF4-FFF2-40B4-BE49-F238E27FC236}">
                <a16:creationId xmlns:a16="http://schemas.microsoft.com/office/drawing/2014/main" id="{D9057052-F2B1-9D2B-9E33-A98D90B86E56}"/>
              </a:ext>
            </a:extLst>
          </p:cNvPr>
          <p:cNvGrpSpPr/>
          <p:nvPr userDrawn="1"/>
        </p:nvGrpSpPr>
        <p:grpSpPr>
          <a:xfrm>
            <a:off x="2525214" y="825411"/>
            <a:ext cx="4093572" cy="4069088"/>
            <a:chOff x="2519466" y="821088"/>
            <a:chExt cx="4348428" cy="4322420"/>
          </a:xfrm>
        </p:grpSpPr>
        <p:sp>
          <p:nvSpPr>
            <p:cNvPr id="5" name="Google Shape;221;p68">
              <a:extLst>
                <a:ext uri="{FF2B5EF4-FFF2-40B4-BE49-F238E27FC236}">
                  <a16:creationId xmlns:a16="http://schemas.microsoft.com/office/drawing/2014/main" id="{9D707C6D-7CDF-201D-D03C-13D5ED245B48}"/>
                </a:ext>
              </a:extLst>
            </p:cNvPr>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 name="Google Shape;222;p68">
              <a:extLst>
                <a:ext uri="{FF2B5EF4-FFF2-40B4-BE49-F238E27FC236}">
                  <a16:creationId xmlns:a16="http://schemas.microsoft.com/office/drawing/2014/main" id="{3B7AEC29-14E5-2D76-9E85-931A7610F829}"/>
                </a:ext>
              </a:extLst>
            </p:cNvPr>
            <p:cNvSpPr/>
            <p:nvPr/>
          </p:nvSpPr>
          <p:spPr>
            <a:xfrm>
              <a:off x="3614360" y="821088"/>
              <a:ext cx="2166000" cy="21660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dirty="0">
                <a:solidFill>
                  <a:srgbClr val="000000"/>
                </a:solidFill>
                <a:latin typeface="Public Sans"/>
                <a:ea typeface="Public Sans"/>
                <a:cs typeface="Public Sans"/>
                <a:sym typeface="Public Sans"/>
              </a:endParaRPr>
            </a:p>
          </p:txBody>
        </p:sp>
        <p:sp>
          <p:nvSpPr>
            <p:cNvPr id="8" name="Google Shape;224;p68">
              <a:extLst>
                <a:ext uri="{FF2B5EF4-FFF2-40B4-BE49-F238E27FC236}">
                  <a16:creationId xmlns:a16="http://schemas.microsoft.com/office/drawing/2014/main" id="{B4E284A1-DC61-523F-22EE-A2ACA58EFCD6}"/>
                </a:ext>
              </a:extLst>
            </p:cNvPr>
            <p:cNvSpPr/>
            <p:nvPr/>
          </p:nvSpPr>
          <p:spPr>
            <a:xfrm>
              <a:off x="3614356" y="2977508"/>
              <a:ext cx="2166000" cy="21660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9" name="Google Shape;225;p68">
              <a:extLst>
                <a:ext uri="{FF2B5EF4-FFF2-40B4-BE49-F238E27FC236}">
                  <a16:creationId xmlns:a16="http://schemas.microsoft.com/office/drawing/2014/main" id="{9614D3E9-C717-1A38-C740-372F43C6523D}"/>
                </a:ext>
              </a:extLst>
            </p:cNvPr>
            <p:cNvSpPr/>
            <p:nvPr/>
          </p:nvSpPr>
          <p:spPr>
            <a:xfrm>
              <a:off x="4701894" y="1904474"/>
              <a:ext cx="2166000" cy="2166000"/>
            </a:xfrm>
            <a:prstGeom prst="ellipse">
              <a:avLst/>
            </a:prstGeom>
            <a:solidFill>
              <a:schemeClr val="bg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7" name="Google Shape;223;p68">
              <a:extLst>
                <a:ext uri="{FF2B5EF4-FFF2-40B4-BE49-F238E27FC236}">
                  <a16:creationId xmlns:a16="http://schemas.microsoft.com/office/drawing/2014/main" id="{5F54B26C-394F-708F-B618-360A64211311}"/>
                </a:ext>
              </a:extLst>
            </p:cNvPr>
            <p:cNvSpPr/>
            <p:nvPr/>
          </p:nvSpPr>
          <p:spPr>
            <a:xfrm>
              <a:off x="2519466" y="1904508"/>
              <a:ext cx="2166000" cy="2166000"/>
            </a:xfrm>
            <a:prstGeom prst="ellipse">
              <a:avLst/>
            </a:prstGeom>
            <a:solidFill>
              <a:schemeClr val="bg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10" name="Google Shape;226;p68">
              <a:extLst>
                <a:ext uri="{FF2B5EF4-FFF2-40B4-BE49-F238E27FC236}">
                  <a16:creationId xmlns:a16="http://schemas.microsoft.com/office/drawing/2014/main" id="{1501F924-B843-3B8B-20C2-9BDAA5B4E945}"/>
                </a:ext>
              </a:extLst>
            </p:cNvPr>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15" name="Google Shape;227;p68">
            <a:extLst>
              <a:ext uri="{FF2B5EF4-FFF2-40B4-BE49-F238E27FC236}">
                <a16:creationId xmlns:a16="http://schemas.microsoft.com/office/drawing/2014/main" id="{234B59FE-F6AA-E395-3E6C-E1BD5D388F94}"/>
              </a:ext>
            </a:extLst>
          </p:cNvPr>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6" name="Google Shape;228;p68">
            <a:extLst>
              <a:ext uri="{FF2B5EF4-FFF2-40B4-BE49-F238E27FC236}">
                <a16:creationId xmlns:a16="http://schemas.microsoft.com/office/drawing/2014/main" id="{C287F682-6067-66C8-E031-FCDC6E449F4E}"/>
              </a:ext>
            </a:extLst>
          </p:cNvPr>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7" name="Google Shape;229;p68">
            <a:extLst>
              <a:ext uri="{FF2B5EF4-FFF2-40B4-BE49-F238E27FC236}">
                <a16:creationId xmlns:a16="http://schemas.microsoft.com/office/drawing/2014/main" id="{527ABD3A-1381-FBD8-FF3F-B8C379F38E71}"/>
              </a:ext>
            </a:extLst>
          </p:cNvPr>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8" name="Google Shape;230;p68">
            <a:extLst>
              <a:ext uri="{FF2B5EF4-FFF2-40B4-BE49-F238E27FC236}">
                <a16:creationId xmlns:a16="http://schemas.microsoft.com/office/drawing/2014/main" id="{DBD4F97A-5AAA-17B7-3478-4083D52A21AF}"/>
              </a:ext>
            </a:extLst>
          </p:cNvPr>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12" name="Google Shape;41;p34">
            <a:extLst>
              <a:ext uri="{FF2B5EF4-FFF2-40B4-BE49-F238E27FC236}">
                <a16:creationId xmlns:a16="http://schemas.microsoft.com/office/drawing/2014/main" id="{520CB6E5-9812-1F63-662E-15C940BC131E}"/>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43;p34">
            <a:extLst>
              <a:ext uri="{FF2B5EF4-FFF2-40B4-BE49-F238E27FC236}">
                <a16:creationId xmlns:a16="http://schemas.microsoft.com/office/drawing/2014/main" id="{06DB4B5E-BFCE-9A5A-00D2-4450273CBC15}"/>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99959138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9" name="Group 8">
            <a:extLst>
              <a:ext uri="{FF2B5EF4-FFF2-40B4-BE49-F238E27FC236}">
                <a16:creationId xmlns:a16="http://schemas.microsoft.com/office/drawing/2014/main" id="{65B8FDF8-33EF-80CC-243F-93779C71C3BD}"/>
              </a:ext>
            </a:extLst>
          </p:cNvPr>
          <p:cNvGrpSpPr/>
          <p:nvPr/>
        </p:nvGrpSpPr>
        <p:grpSpPr>
          <a:xfrm>
            <a:off x="939787" y="2252013"/>
            <a:ext cx="281352" cy="588192"/>
            <a:chOff x="1482928" y="1706140"/>
            <a:chExt cx="396240" cy="828375"/>
          </a:xfrm>
        </p:grpSpPr>
        <p:grpSp>
          <p:nvGrpSpPr>
            <p:cNvPr id="10" name="Group 9">
              <a:extLst>
                <a:ext uri="{FF2B5EF4-FFF2-40B4-BE49-F238E27FC236}">
                  <a16:creationId xmlns:a16="http://schemas.microsoft.com/office/drawing/2014/main" id="{A7FADC6A-D63F-556B-8553-B9E4C339EFA7}"/>
                </a:ext>
              </a:extLst>
            </p:cNvPr>
            <p:cNvGrpSpPr/>
            <p:nvPr/>
          </p:nvGrpSpPr>
          <p:grpSpPr>
            <a:xfrm>
              <a:off x="1482928" y="1706140"/>
              <a:ext cx="396240" cy="661021"/>
              <a:chOff x="1424940" y="1729740"/>
              <a:chExt cx="396240" cy="661021"/>
            </a:xfrm>
          </p:grpSpPr>
          <p:sp>
            <p:nvSpPr>
              <p:cNvPr id="14" name="Rectangle 13">
                <a:extLst>
                  <a:ext uri="{FF2B5EF4-FFF2-40B4-BE49-F238E27FC236}">
                    <a16:creationId xmlns:a16="http://schemas.microsoft.com/office/drawing/2014/main" id="{7DE68C78-99A6-0819-AFA2-60D9EB15ED06}"/>
                  </a:ext>
                </a:extLst>
              </p:cNvPr>
              <p:cNvSpPr/>
              <p:nvPr/>
            </p:nvSpPr>
            <p:spPr>
              <a:xfrm rot="2700000">
                <a:off x="1424940" y="1729740"/>
                <a:ext cx="396240" cy="3962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5" name="Rectangle 14">
                <a:extLst>
                  <a:ext uri="{FF2B5EF4-FFF2-40B4-BE49-F238E27FC236}">
                    <a16:creationId xmlns:a16="http://schemas.microsoft.com/office/drawing/2014/main" id="{B10B4B20-B470-73A2-78CF-AF0F4584CBC6}"/>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12" name="Straight Arrow Connector 11">
              <a:extLst>
                <a:ext uri="{FF2B5EF4-FFF2-40B4-BE49-F238E27FC236}">
                  <a16:creationId xmlns:a16="http://schemas.microsoft.com/office/drawing/2014/main" id="{B689AAEB-2C66-2323-BBFC-B1317D0C567D}"/>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6A0BDA0-8E3B-079C-A190-43E6ABCFEA3B}"/>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1" name="Group 40">
            <a:extLst>
              <a:ext uri="{FF2B5EF4-FFF2-40B4-BE49-F238E27FC236}">
                <a16:creationId xmlns:a16="http://schemas.microsoft.com/office/drawing/2014/main" id="{4EFE92BD-6420-6316-CC09-2CE2F38FC4BE}"/>
              </a:ext>
            </a:extLst>
          </p:cNvPr>
          <p:cNvGrpSpPr/>
          <p:nvPr userDrawn="1"/>
        </p:nvGrpSpPr>
        <p:grpSpPr>
          <a:xfrm>
            <a:off x="2680811" y="2252013"/>
            <a:ext cx="281352" cy="588192"/>
            <a:chOff x="1482928" y="1706140"/>
            <a:chExt cx="396240" cy="828375"/>
          </a:xfrm>
        </p:grpSpPr>
        <p:grpSp>
          <p:nvGrpSpPr>
            <p:cNvPr id="42" name="Group 41">
              <a:extLst>
                <a:ext uri="{FF2B5EF4-FFF2-40B4-BE49-F238E27FC236}">
                  <a16:creationId xmlns:a16="http://schemas.microsoft.com/office/drawing/2014/main" id="{9100DD6E-AE0A-F482-69D1-A2264A8ADEC2}"/>
                </a:ext>
              </a:extLst>
            </p:cNvPr>
            <p:cNvGrpSpPr/>
            <p:nvPr/>
          </p:nvGrpSpPr>
          <p:grpSpPr>
            <a:xfrm>
              <a:off x="1482928" y="1706140"/>
              <a:ext cx="396240" cy="661021"/>
              <a:chOff x="1424940" y="1729740"/>
              <a:chExt cx="396240" cy="661021"/>
            </a:xfrm>
          </p:grpSpPr>
          <p:sp>
            <p:nvSpPr>
              <p:cNvPr id="45" name="Rectangle 44">
                <a:extLst>
                  <a:ext uri="{FF2B5EF4-FFF2-40B4-BE49-F238E27FC236}">
                    <a16:creationId xmlns:a16="http://schemas.microsoft.com/office/drawing/2014/main" id="{29404A4D-B96A-84DA-624F-8C8E03E849B2}"/>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46" name="Rectangle 45">
                <a:extLst>
                  <a:ext uri="{FF2B5EF4-FFF2-40B4-BE49-F238E27FC236}">
                    <a16:creationId xmlns:a16="http://schemas.microsoft.com/office/drawing/2014/main" id="{70A473E6-BAFD-4B5B-5383-9F472283BD03}"/>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43" name="Straight Arrow Connector 42">
              <a:extLst>
                <a:ext uri="{FF2B5EF4-FFF2-40B4-BE49-F238E27FC236}">
                  <a16:creationId xmlns:a16="http://schemas.microsoft.com/office/drawing/2014/main" id="{B3D6A4C9-A576-4E2D-08A2-DC7ED22895E2}"/>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F3C41058-58D2-7B02-8794-C1E0B8BAFACA}"/>
                </a:ext>
              </a:extLst>
            </p:cNvPr>
            <p:cNvSpPr/>
            <p:nvPr/>
          </p:nvSpPr>
          <p:spPr>
            <a:xfrm rot="2700000">
              <a:off x="1559854" y="1891857"/>
              <a:ext cx="242388" cy="242388"/>
            </a:xfrm>
            <a:prstGeom prst="rect">
              <a:avLst/>
            </a:prstGeom>
            <a:solidFill>
              <a:schemeClr val="bg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7" name="Group 46">
            <a:extLst>
              <a:ext uri="{FF2B5EF4-FFF2-40B4-BE49-F238E27FC236}">
                <a16:creationId xmlns:a16="http://schemas.microsoft.com/office/drawing/2014/main" id="{5DBAF5E2-34F0-0B88-D712-70EFA4E11A1A}"/>
              </a:ext>
            </a:extLst>
          </p:cNvPr>
          <p:cNvGrpSpPr/>
          <p:nvPr userDrawn="1"/>
        </p:nvGrpSpPr>
        <p:grpSpPr>
          <a:xfrm>
            <a:off x="4421835" y="2252013"/>
            <a:ext cx="281352" cy="588192"/>
            <a:chOff x="1482928" y="1706140"/>
            <a:chExt cx="396240" cy="828375"/>
          </a:xfrm>
        </p:grpSpPr>
        <p:grpSp>
          <p:nvGrpSpPr>
            <p:cNvPr id="48" name="Group 47">
              <a:extLst>
                <a:ext uri="{FF2B5EF4-FFF2-40B4-BE49-F238E27FC236}">
                  <a16:creationId xmlns:a16="http://schemas.microsoft.com/office/drawing/2014/main" id="{A973C76B-0D69-DD79-46AA-58E8D1F2F1F3}"/>
                </a:ext>
              </a:extLst>
            </p:cNvPr>
            <p:cNvGrpSpPr/>
            <p:nvPr/>
          </p:nvGrpSpPr>
          <p:grpSpPr>
            <a:xfrm>
              <a:off x="1482928" y="1706140"/>
              <a:ext cx="396240" cy="661021"/>
              <a:chOff x="1424940" y="1729740"/>
              <a:chExt cx="396240" cy="661021"/>
            </a:xfrm>
          </p:grpSpPr>
          <p:sp>
            <p:nvSpPr>
              <p:cNvPr id="51" name="Rectangle 50">
                <a:extLst>
                  <a:ext uri="{FF2B5EF4-FFF2-40B4-BE49-F238E27FC236}">
                    <a16:creationId xmlns:a16="http://schemas.microsoft.com/office/drawing/2014/main" id="{597F7F3B-8F66-2C06-08D7-20911ABDB9B3}"/>
                  </a:ext>
                </a:extLst>
              </p:cNvPr>
              <p:cNvSpPr/>
              <p:nvPr/>
            </p:nvSpPr>
            <p:spPr>
              <a:xfrm rot="2700000">
                <a:off x="1424940" y="1729740"/>
                <a:ext cx="396240" cy="3962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2" name="Rectangle 51">
                <a:extLst>
                  <a:ext uri="{FF2B5EF4-FFF2-40B4-BE49-F238E27FC236}">
                    <a16:creationId xmlns:a16="http://schemas.microsoft.com/office/drawing/2014/main" id="{80F0B72E-1812-61E5-2229-63F25BE9EE92}"/>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49" name="Straight Arrow Connector 48">
              <a:extLst>
                <a:ext uri="{FF2B5EF4-FFF2-40B4-BE49-F238E27FC236}">
                  <a16:creationId xmlns:a16="http://schemas.microsoft.com/office/drawing/2014/main" id="{A8010848-5DDF-7979-63BD-201FC76A55CF}"/>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65EDFFDF-8321-64CC-C419-32603F9C8256}"/>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53" name="Group 52">
            <a:extLst>
              <a:ext uri="{FF2B5EF4-FFF2-40B4-BE49-F238E27FC236}">
                <a16:creationId xmlns:a16="http://schemas.microsoft.com/office/drawing/2014/main" id="{D5F33CE8-BFE3-B6FE-EAB1-4FA7B84B31F0}"/>
              </a:ext>
            </a:extLst>
          </p:cNvPr>
          <p:cNvGrpSpPr/>
          <p:nvPr userDrawn="1"/>
        </p:nvGrpSpPr>
        <p:grpSpPr>
          <a:xfrm>
            <a:off x="6162859" y="2252013"/>
            <a:ext cx="281352" cy="588192"/>
            <a:chOff x="1482928" y="1706140"/>
            <a:chExt cx="396240" cy="828375"/>
          </a:xfrm>
        </p:grpSpPr>
        <p:grpSp>
          <p:nvGrpSpPr>
            <p:cNvPr id="54" name="Group 53">
              <a:extLst>
                <a:ext uri="{FF2B5EF4-FFF2-40B4-BE49-F238E27FC236}">
                  <a16:creationId xmlns:a16="http://schemas.microsoft.com/office/drawing/2014/main" id="{8E93876A-3BDD-5637-941F-B2D06FD27713}"/>
                </a:ext>
              </a:extLst>
            </p:cNvPr>
            <p:cNvGrpSpPr/>
            <p:nvPr/>
          </p:nvGrpSpPr>
          <p:grpSpPr>
            <a:xfrm>
              <a:off x="1482928" y="1706140"/>
              <a:ext cx="396240" cy="661021"/>
              <a:chOff x="1424940" y="1729740"/>
              <a:chExt cx="396240" cy="661021"/>
            </a:xfrm>
          </p:grpSpPr>
          <p:sp>
            <p:nvSpPr>
              <p:cNvPr id="58" name="Rectangle 57">
                <a:extLst>
                  <a:ext uri="{FF2B5EF4-FFF2-40B4-BE49-F238E27FC236}">
                    <a16:creationId xmlns:a16="http://schemas.microsoft.com/office/drawing/2014/main" id="{B8679792-A846-38E2-EFDD-5B560300DD13}"/>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9" name="Rectangle 58">
                <a:extLst>
                  <a:ext uri="{FF2B5EF4-FFF2-40B4-BE49-F238E27FC236}">
                    <a16:creationId xmlns:a16="http://schemas.microsoft.com/office/drawing/2014/main" id="{1BC6C77E-2A4F-05A3-0E43-CF1CDD921CE4}"/>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6" name="Straight Arrow Connector 55">
              <a:extLst>
                <a:ext uri="{FF2B5EF4-FFF2-40B4-BE49-F238E27FC236}">
                  <a16:creationId xmlns:a16="http://schemas.microsoft.com/office/drawing/2014/main" id="{0E4BAB47-46F1-7F5C-C0C2-F233066317BE}"/>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F1C55EC1-0BA3-EE9E-7087-7DF74A31DB5B}"/>
                </a:ext>
              </a:extLst>
            </p:cNvPr>
            <p:cNvSpPr/>
            <p:nvPr/>
          </p:nvSpPr>
          <p:spPr>
            <a:xfrm rot="2700000">
              <a:off x="1559854" y="1891857"/>
              <a:ext cx="242388" cy="242388"/>
            </a:xfrm>
            <a:prstGeom prst="rect">
              <a:avLst/>
            </a:prstGeom>
            <a:solidFill>
              <a:schemeClr val="bg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60" name="Group 59">
            <a:extLst>
              <a:ext uri="{FF2B5EF4-FFF2-40B4-BE49-F238E27FC236}">
                <a16:creationId xmlns:a16="http://schemas.microsoft.com/office/drawing/2014/main" id="{94B6AA54-983C-24BA-F51F-10141369484F}"/>
              </a:ext>
            </a:extLst>
          </p:cNvPr>
          <p:cNvGrpSpPr/>
          <p:nvPr userDrawn="1"/>
        </p:nvGrpSpPr>
        <p:grpSpPr>
          <a:xfrm>
            <a:off x="7903884" y="2252013"/>
            <a:ext cx="281352" cy="588192"/>
            <a:chOff x="1482928" y="1706140"/>
            <a:chExt cx="396240" cy="828375"/>
          </a:xfrm>
        </p:grpSpPr>
        <p:grpSp>
          <p:nvGrpSpPr>
            <p:cNvPr id="61" name="Group 60">
              <a:extLst>
                <a:ext uri="{FF2B5EF4-FFF2-40B4-BE49-F238E27FC236}">
                  <a16:creationId xmlns:a16="http://schemas.microsoft.com/office/drawing/2014/main" id="{7A8D3AC2-E51E-6D84-B653-A9B670C7D129}"/>
                </a:ext>
              </a:extLst>
            </p:cNvPr>
            <p:cNvGrpSpPr/>
            <p:nvPr/>
          </p:nvGrpSpPr>
          <p:grpSpPr>
            <a:xfrm>
              <a:off x="1482928" y="1706140"/>
              <a:ext cx="396240" cy="661021"/>
              <a:chOff x="1424940" y="1729740"/>
              <a:chExt cx="396240" cy="661021"/>
            </a:xfrm>
          </p:grpSpPr>
          <p:sp>
            <p:nvSpPr>
              <p:cNvPr id="64" name="Rectangle 63">
                <a:extLst>
                  <a:ext uri="{FF2B5EF4-FFF2-40B4-BE49-F238E27FC236}">
                    <a16:creationId xmlns:a16="http://schemas.microsoft.com/office/drawing/2014/main" id="{D1FAB1F3-F72B-6FCA-E1BF-B9BC3C838F20}"/>
                  </a:ext>
                </a:extLst>
              </p:cNvPr>
              <p:cNvSpPr/>
              <p:nvPr/>
            </p:nvSpPr>
            <p:spPr>
              <a:xfrm rot="2700000">
                <a:off x="1424940" y="1729740"/>
                <a:ext cx="396240" cy="3962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5" name="Rectangle 64">
                <a:extLst>
                  <a:ext uri="{FF2B5EF4-FFF2-40B4-BE49-F238E27FC236}">
                    <a16:creationId xmlns:a16="http://schemas.microsoft.com/office/drawing/2014/main" id="{3190E08E-F502-4224-75DF-B1982F676B6A}"/>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2" name="Straight Arrow Connector 61">
              <a:extLst>
                <a:ext uri="{FF2B5EF4-FFF2-40B4-BE49-F238E27FC236}">
                  <a16:creationId xmlns:a16="http://schemas.microsoft.com/office/drawing/2014/main" id="{E169EB9A-67E5-AF8F-42A3-FCD7E738D835}"/>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1FF02AED-5138-820D-FADC-6D37D3869E97}"/>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67" name="Text Placeholder 16">
            <a:extLst>
              <a:ext uri="{FF2B5EF4-FFF2-40B4-BE49-F238E27FC236}">
                <a16:creationId xmlns:a16="http://schemas.microsoft.com/office/drawing/2014/main" id="{A0D1BB5E-443A-2A78-C6E9-16A0076A8BD4}"/>
              </a:ext>
            </a:extLst>
          </p:cNvPr>
          <p:cNvSpPr>
            <a:spLocks noGrp="1"/>
          </p:cNvSpPr>
          <p:nvPr>
            <p:ph type="body" sz="quarter" idx="14"/>
          </p:nvPr>
        </p:nvSpPr>
        <p:spPr>
          <a:xfrm>
            <a:off x="223088"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8" name="Text Placeholder 16">
            <a:extLst>
              <a:ext uri="{FF2B5EF4-FFF2-40B4-BE49-F238E27FC236}">
                <a16:creationId xmlns:a16="http://schemas.microsoft.com/office/drawing/2014/main" id="{70F0F4CC-DF7E-AD63-3F21-A9BFA897D875}"/>
              </a:ext>
            </a:extLst>
          </p:cNvPr>
          <p:cNvSpPr>
            <a:spLocks noGrp="1"/>
          </p:cNvSpPr>
          <p:nvPr>
            <p:ph type="body" sz="quarter" idx="15"/>
          </p:nvPr>
        </p:nvSpPr>
        <p:spPr>
          <a:xfrm>
            <a:off x="1964112"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9" name="Text Placeholder 16">
            <a:extLst>
              <a:ext uri="{FF2B5EF4-FFF2-40B4-BE49-F238E27FC236}">
                <a16:creationId xmlns:a16="http://schemas.microsoft.com/office/drawing/2014/main" id="{FB3FEDC1-1B95-ADE0-E9D6-32655612A691}"/>
              </a:ext>
            </a:extLst>
          </p:cNvPr>
          <p:cNvSpPr>
            <a:spLocks noGrp="1"/>
          </p:cNvSpPr>
          <p:nvPr>
            <p:ph type="body" sz="quarter" idx="16"/>
          </p:nvPr>
        </p:nvSpPr>
        <p:spPr>
          <a:xfrm>
            <a:off x="3705136"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0" name="Text Placeholder 16">
            <a:extLst>
              <a:ext uri="{FF2B5EF4-FFF2-40B4-BE49-F238E27FC236}">
                <a16:creationId xmlns:a16="http://schemas.microsoft.com/office/drawing/2014/main" id="{EDAAA2E0-78EE-3818-0F25-753C78E8CA49}"/>
              </a:ext>
            </a:extLst>
          </p:cNvPr>
          <p:cNvSpPr>
            <a:spLocks noGrp="1"/>
          </p:cNvSpPr>
          <p:nvPr>
            <p:ph type="body" sz="quarter" idx="17"/>
          </p:nvPr>
        </p:nvSpPr>
        <p:spPr>
          <a:xfrm>
            <a:off x="5446160"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1" name="Text Placeholder 16">
            <a:extLst>
              <a:ext uri="{FF2B5EF4-FFF2-40B4-BE49-F238E27FC236}">
                <a16:creationId xmlns:a16="http://schemas.microsoft.com/office/drawing/2014/main" id="{00252F8C-943C-934B-A893-2A56C0B55BEA}"/>
              </a:ext>
            </a:extLst>
          </p:cNvPr>
          <p:cNvSpPr>
            <a:spLocks noGrp="1"/>
          </p:cNvSpPr>
          <p:nvPr>
            <p:ph type="body" sz="quarter" idx="18"/>
          </p:nvPr>
        </p:nvSpPr>
        <p:spPr>
          <a:xfrm>
            <a:off x="7187185"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4154270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B315623B-6970-5C68-F929-0F932A9F162E}"/>
              </a:ext>
            </a:extLst>
          </p:cNvPr>
          <p:cNvGrpSpPr/>
          <p:nvPr userDrawn="1"/>
        </p:nvGrpSpPr>
        <p:grpSpPr>
          <a:xfrm>
            <a:off x="939787" y="2252013"/>
            <a:ext cx="7245449" cy="588192"/>
            <a:chOff x="939787" y="2277651"/>
            <a:chExt cx="7245449" cy="588192"/>
          </a:xfrm>
        </p:grpSpPr>
        <p:grpSp>
          <p:nvGrpSpPr>
            <p:cNvPr id="9" name="Group 8">
              <a:extLst>
                <a:ext uri="{FF2B5EF4-FFF2-40B4-BE49-F238E27FC236}">
                  <a16:creationId xmlns:a16="http://schemas.microsoft.com/office/drawing/2014/main" id="{65B8FDF8-33EF-80CC-243F-93779C71C3BD}"/>
                </a:ext>
              </a:extLst>
            </p:cNvPr>
            <p:cNvGrpSpPr/>
            <p:nvPr/>
          </p:nvGrpSpPr>
          <p:grpSpPr>
            <a:xfrm>
              <a:off x="939787" y="2277651"/>
              <a:ext cx="281352" cy="588192"/>
              <a:chOff x="1482928" y="1706140"/>
              <a:chExt cx="396240" cy="828375"/>
            </a:xfrm>
          </p:grpSpPr>
          <p:grpSp>
            <p:nvGrpSpPr>
              <p:cNvPr id="10" name="Group 9">
                <a:extLst>
                  <a:ext uri="{FF2B5EF4-FFF2-40B4-BE49-F238E27FC236}">
                    <a16:creationId xmlns:a16="http://schemas.microsoft.com/office/drawing/2014/main" id="{A7FADC6A-D63F-556B-8553-B9E4C339EFA7}"/>
                  </a:ext>
                </a:extLst>
              </p:cNvPr>
              <p:cNvGrpSpPr/>
              <p:nvPr/>
            </p:nvGrpSpPr>
            <p:grpSpPr>
              <a:xfrm>
                <a:off x="1482928" y="1706140"/>
                <a:ext cx="396240" cy="661021"/>
                <a:chOff x="1424940" y="1729740"/>
                <a:chExt cx="396240" cy="661021"/>
              </a:xfrm>
            </p:grpSpPr>
            <p:sp>
              <p:nvSpPr>
                <p:cNvPr id="14" name="Rectangle 13">
                  <a:extLst>
                    <a:ext uri="{FF2B5EF4-FFF2-40B4-BE49-F238E27FC236}">
                      <a16:creationId xmlns:a16="http://schemas.microsoft.com/office/drawing/2014/main" id="{7DE68C78-99A6-0819-AFA2-60D9EB15ED06}"/>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5" name="Rectangle 14">
                  <a:extLst>
                    <a:ext uri="{FF2B5EF4-FFF2-40B4-BE49-F238E27FC236}">
                      <a16:creationId xmlns:a16="http://schemas.microsoft.com/office/drawing/2014/main" id="{B10B4B20-B470-73A2-78CF-AF0F4584CBC6}"/>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12" name="Straight Arrow Connector 11">
                <a:extLst>
                  <a:ext uri="{FF2B5EF4-FFF2-40B4-BE49-F238E27FC236}">
                    <a16:creationId xmlns:a16="http://schemas.microsoft.com/office/drawing/2014/main" id="{B689AAEB-2C66-2323-BBFC-B1317D0C567D}"/>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6A0BDA0-8E3B-079C-A190-43E6ABCFEA3B}"/>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1" name="Group 40">
              <a:extLst>
                <a:ext uri="{FF2B5EF4-FFF2-40B4-BE49-F238E27FC236}">
                  <a16:creationId xmlns:a16="http://schemas.microsoft.com/office/drawing/2014/main" id="{4EFE92BD-6420-6316-CC09-2CE2F38FC4BE}"/>
                </a:ext>
              </a:extLst>
            </p:cNvPr>
            <p:cNvGrpSpPr/>
            <p:nvPr userDrawn="1"/>
          </p:nvGrpSpPr>
          <p:grpSpPr>
            <a:xfrm>
              <a:off x="2680811" y="2277651"/>
              <a:ext cx="281352" cy="588192"/>
              <a:chOff x="1482928" y="1706140"/>
              <a:chExt cx="396240" cy="828375"/>
            </a:xfrm>
          </p:grpSpPr>
          <p:grpSp>
            <p:nvGrpSpPr>
              <p:cNvPr id="42" name="Group 41">
                <a:extLst>
                  <a:ext uri="{FF2B5EF4-FFF2-40B4-BE49-F238E27FC236}">
                    <a16:creationId xmlns:a16="http://schemas.microsoft.com/office/drawing/2014/main" id="{9100DD6E-AE0A-F482-69D1-A2264A8ADEC2}"/>
                  </a:ext>
                </a:extLst>
              </p:cNvPr>
              <p:cNvGrpSpPr/>
              <p:nvPr/>
            </p:nvGrpSpPr>
            <p:grpSpPr>
              <a:xfrm>
                <a:off x="1482928" y="1706140"/>
                <a:ext cx="396240" cy="661021"/>
                <a:chOff x="1424940" y="1729740"/>
                <a:chExt cx="396240" cy="661021"/>
              </a:xfrm>
            </p:grpSpPr>
            <p:sp>
              <p:nvSpPr>
                <p:cNvPr id="45" name="Rectangle 44">
                  <a:extLst>
                    <a:ext uri="{FF2B5EF4-FFF2-40B4-BE49-F238E27FC236}">
                      <a16:creationId xmlns:a16="http://schemas.microsoft.com/office/drawing/2014/main" id="{29404A4D-B96A-84DA-624F-8C8E03E849B2}"/>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46" name="Rectangle 45">
                  <a:extLst>
                    <a:ext uri="{FF2B5EF4-FFF2-40B4-BE49-F238E27FC236}">
                      <a16:creationId xmlns:a16="http://schemas.microsoft.com/office/drawing/2014/main" id="{70A473E6-BAFD-4B5B-5383-9F472283BD03}"/>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43" name="Straight Arrow Connector 42">
                <a:extLst>
                  <a:ext uri="{FF2B5EF4-FFF2-40B4-BE49-F238E27FC236}">
                    <a16:creationId xmlns:a16="http://schemas.microsoft.com/office/drawing/2014/main" id="{B3D6A4C9-A576-4E2D-08A2-DC7ED22895E2}"/>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F3C41058-58D2-7B02-8794-C1E0B8BAFACA}"/>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7" name="Group 46">
              <a:extLst>
                <a:ext uri="{FF2B5EF4-FFF2-40B4-BE49-F238E27FC236}">
                  <a16:creationId xmlns:a16="http://schemas.microsoft.com/office/drawing/2014/main" id="{5DBAF5E2-34F0-0B88-D712-70EFA4E11A1A}"/>
                </a:ext>
              </a:extLst>
            </p:cNvPr>
            <p:cNvGrpSpPr/>
            <p:nvPr userDrawn="1"/>
          </p:nvGrpSpPr>
          <p:grpSpPr>
            <a:xfrm>
              <a:off x="4421835" y="2277651"/>
              <a:ext cx="281352" cy="588192"/>
              <a:chOff x="1482928" y="1706140"/>
              <a:chExt cx="396240" cy="828375"/>
            </a:xfrm>
          </p:grpSpPr>
          <p:grpSp>
            <p:nvGrpSpPr>
              <p:cNvPr id="48" name="Group 47">
                <a:extLst>
                  <a:ext uri="{FF2B5EF4-FFF2-40B4-BE49-F238E27FC236}">
                    <a16:creationId xmlns:a16="http://schemas.microsoft.com/office/drawing/2014/main" id="{A973C76B-0D69-DD79-46AA-58E8D1F2F1F3}"/>
                  </a:ext>
                </a:extLst>
              </p:cNvPr>
              <p:cNvGrpSpPr/>
              <p:nvPr/>
            </p:nvGrpSpPr>
            <p:grpSpPr>
              <a:xfrm>
                <a:off x="1482928" y="1706140"/>
                <a:ext cx="396240" cy="661021"/>
                <a:chOff x="1424940" y="1729740"/>
                <a:chExt cx="396240" cy="661021"/>
              </a:xfrm>
            </p:grpSpPr>
            <p:sp>
              <p:nvSpPr>
                <p:cNvPr id="51" name="Rectangle 50">
                  <a:extLst>
                    <a:ext uri="{FF2B5EF4-FFF2-40B4-BE49-F238E27FC236}">
                      <a16:creationId xmlns:a16="http://schemas.microsoft.com/office/drawing/2014/main" id="{597F7F3B-8F66-2C06-08D7-20911ABDB9B3}"/>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2" name="Rectangle 51">
                  <a:extLst>
                    <a:ext uri="{FF2B5EF4-FFF2-40B4-BE49-F238E27FC236}">
                      <a16:creationId xmlns:a16="http://schemas.microsoft.com/office/drawing/2014/main" id="{80F0B72E-1812-61E5-2229-63F25BE9EE92}"/>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49" name="Straight Arrow Connector 48">
                <a:extLst>
                  <a:ext uri="{FF2B5EF4-FFF2-40B4-BE49-F238E27FC236}">
                    <a16:creationId xmlns:a16="http://schemas.microsoft.com/office/drawing/2014/main" id="{A8010848-5DDF-7979-63BD-201FC76A55CF}"/>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65EDFFDF-8321-64CC-C419-32603F9C8256}"/>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53" name="Group 52">
              <a:extLst>
                <a:ext uri="{FF2B5EF4-FFF2-40B4-BE49-F238E27FC236}">
                  <a16:creationId xmlns:a16="http://schemas.microsoft.com/office/drawing/2014/main" id="{D5F33CE8-BFE3-B6FE-EAB1-4FA7B84B31F0}"/>
                </a:ext>
              </a:extLst>
            </p:cNvPr>
            <p:cNvGrpSpPr/>
            <p:nvPr userDrawn="1"/>
          </p:nvGrpSpPr>
          <p:grpSpPr>
            <a:xfrm>
              <a:off x="6162859" y="2277651"/>
              <a:ext cx="281352" cy="588192"/>
              <a:chOff x="1482928" y="1706140"/>
              <a:chExt cx="396240" cy="828375"/>
            </a:xfrm>
          </p:grpSpPr>
          <p:grpSp>
            <p:nvGrpSpPr>
              <p:cNvPr id="54" name="Group 53">
                <a:extLst>
                  <a:ext uri="{FF2B5EF4-FFF2-40B4-BE49-F238E27FC236}">
                    <a16:creationId xmlns:a16="http://schemas.microsoft.com/office/drawing/2014/main" id="{8E93876A-3BDD-5637-941F-B2D06FD27713}"/>
                  </a:ext>
                </a:extLst>
              </p:cNvPr>
              <p:cNvGrpSpPr/>
              <p:nvPr/>
            </p:nvGrpSpPr>
            <p:grpSpPr>
              <a:xfrm>
                <a:off x="1482928" y="1706140"/>
                <a:ext cx="396240" cy="661021"/>
                <a:chOff x="1424940" y="1729740"/>
                <a:chExt cx="396240" cy="661021"/>
              </a:xfrm>
            </p:grpSpPr>
            <p:sp>
              <p:nvSpPr>
                <p:cNvPr id="58" name="Rectangle 57">
                  <a:extLst>
                    <a:ext uri="{FF2B5EF4-FFF2-40B4-BE49-F238E27FC236}">
                      <a16:creationId xmlns:a16="http://schemas.microsoft.com/office/drawing/2014/main" id="{B8679792-A846-38E2-EFDD-5B560300DD13}"/>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9" name="Rectangle 58">
                  <a:extLst>
                    <a:ext uri="{FF2B5EF4-FFF2-40B4-BE49-F238E27FC236}">
                      <a16:creationId xmlns:a16="http://schemas.microsoft.com/office/drawing/2014/main" id="{1BC6C77E-2A4F-05A3-0E43-CF1CDD921CE4}"/>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6" name="Straight Arrow Connector 55">
                <a:extLst>
                  <a:ext uri="{FF2B5EF4-FFF2-40B4-BE49-F238E27FC236}">
                    <a16:creationId xmlns:a16="http://schemas.microsoft.com/office/drawing/2014/main" id="{0E4BAB47-46F1-7F5C-C0C2-F233066317BE}"/>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F1C55EC1-0BA3-EE9E-7087-7DF74A31DB5B}"/>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60" name="Group 59">
              <a:extLst>
                <a:ext uri="{FF2B5EF4-FFF2-40B4-BE49-F238E27FC236}">
                  <a16:creationId xmlns:a16="http://schemas.microsoft.com/office/drawing/2014/main" id="{94B6AA54-983C-24BA-F51F-10141369484F}"/>
                </a:ext>
              </a:extLst>
            </p:cNvPr>
            <p:cNvGrpSpPr/>
            <p:nvPr userDrawn="1"/>
          </p:nvGrpSpPr>
          <p:grpSpPr>
            <a:xfrm>
              <a:off x="7903884" y="2277651"/>
              <a:ext cx="281352" cy="588192"/>
              <a:chOff x="1482928" y="1706140"/>
              <a:chExt cx="396240" cy="828375"/>
            </a:xfrm>
          </p:grpSpPr>
          <p:grpSp>
            <p:nvGrpSpPr>
              <p:cNvPr id="61" name="Group 60">
                <a:extLst>
                  <a:ext uri="{FF2B5EF4-FFF2-40B4-BE49-F238E27FC236}">
                    <a16:creationId xmlns:a16="http://schemas.microsoft.com/office/drawing/2014/main" id="{7A8D3AC2-E51E-6D84-B653-A9B670C7D129}"/>
                  </a:ext>
                </a:extLst>
              </p:cNvPr>
              <p:cNvGrpSpPr/>
              <p:nvPr/>
            </p:nvGrpSpPr>
            <p:grpSpPr>
              <a:xfrm>
                <a:off x="1482928" y="1706140"/>
                <a:ext cx="396240" cy="661021"/>
                <a:chOff x="1424940" y="1729740"/>
                <a:chExt cx="396240" cy="661021"/>
              </a:xfrm>
            </p:grpSpPr>
            <p:sp>
              <p:nvSpPr>
                <p:cNvPr id="64" name="Rectangle 63">
                  <a:extLst>
                    <a:ext uri="{FF2B5EF4-FFF2-40B4-BE49-F238E27FC236}">
                      <a16:creationId xmlns:a16="http://schemas.microsoft.com/office/drawing/2014/main" id="{D1FAB1F3-F72B-6FCA-E1BF-B9BC3C838F20}"/>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5" name="Rectangle 64">
                  <a:extLst>
                    <a:ext uri="{FF2B5EF4-FFF2-40B4-BE49-F238E27FC236}">
                      <a16:creationId xmlns:a16="http://schemas.microsoft.com/office/drawing/2014/main" id="{3190E08E-F502-4224-75DF-B1982F676B6A}"/>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2" name="Straight Arrow Connector 61">
                <a:extLst>
                  <a:ext uri="{FF2B5EF4-FFF2-40B4-BE49-F238E27FC236}">
                    <a16:creationId xmlns:a16="http://schemas.microsoft.com/office/drawing/2014/main" id="{E169EB9A-67E5-AF8F-42A3-FCD7E738D835}"/>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1FF02AED-5138-820D-FADC-6D37D3869E97}"/>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67" name="Text Placeholder 16">
            <a:extLst>
              <a:ext uri="{FF2B5EF4-FFF2-40B4-BE49-F238E27FC236}">
                <a16:creationId xmlns:a16="http://schemas.microsoft.com/office/drawing/2014/main" id="{A0D1BB5E-443A-2A78-C6E9-16A0076A8BD4}"/>
              </a:ext>
            </a:extLst>
          </p:cNvPr>
          <p:cNvSpPr>
            <a:spLocks noGrp="1"/>
          </p:cNvSpPr>
          <p:nvPr>
            <p:ph type="body" sz="quarter" idx="14"/>
          </p:nvPr>
        </p:nvSpPr>
        <p:spPr>
          <a:xfrm>
            <a:off x="223088"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8" name="Text Placeholder 16">
            <a:extLst>
              <a:ext uri="{FF2B5EF4-FFF2-40B4-BE49-F238E27FC236}">
                <a16:creationId xmlns:a16="http://schemas.microsoft.com/office/drawing/2014/main" id="{70F0F4CC-DF7E-AD63-3F21-A9BFA897D875}"/>
              </a:ext>
            </a:extLst>
          </p:cNvPr>
          <p:cNvSpPr>
            <a:spLocks noGrp="1"/>
          </p:cNvSpPr>
          <p:nvPr>
            <p:ph type="body" sz="quarter" idx="15"/>
          </p:nvPr>
        </p:nvSpPr>
        <p:spPr>
          <a:xfrm>
            <a:off x="1964112"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9" name="Text Placeholder 16">
            <a:extLst>
              <a:ext uri="{FF2B5EF4-FFF2-40B4-BE49-F238E27FC236}">
                <a16:creationId xmlns:a16="http://schemas.microsoft.com/office/drawing/2014/main" id="{FB3FEDC1-1B95-ADE0-E9D6-32655612A691}"/>
              </a:ext>
            </a:extLst>
          </p:cNvPr>
          <p:cNvSpPr>
            <a:spLocks noGrp="1"/>
          </p:cNvSpPr>
          <p:nvPr>
            <p:ph type="body" sz="quarter" idx="16"/>
          </p:nvPr>
        </p:nvSpPr>
        <p:spPr>
          <a:xfrm>
            <a:off x="3705136"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0" name="Text Placeholder 16">
            <a:extLst>
              <a:ext uri="{FF2B5EF4-FFF2-40B4-BE49-F238E27FC236}">
                <a16:creationId xmlns:a16="http://schemas.microsoft.com/office/drawing/2014/main" id="{EDAAA2E0-78EE-3818-0F25-753C78E8CA49}"/>
              </a:ext>
            </a:extLst>
          </p:cNvPr>
          <p:cNvSpPr>
            <a:spLocks noGrp="1"/>
          </p:cNvSpPr>
          <p:nvPr>
            <p:ph type="body" sz="quarter" idx="17"/>
          </p:nvPr>
        </p:nvSpPr>
        <p:spPr>
          <a:xfrm>
            <a:off x="5446160"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1" name="Text Placeholder 16">
            <a:extLst>
              <a:ext uri="{FF2B5EF4-FFF2-40B4-BE49-F238E27FC236}">
                <a16:creationId xmlns:a16="http://schemas.microsoft.com/office/drawing/2014/main" id="{00252F8C-943C-934B-A893-2A56C0B55BEA}"/>
              </a:ext>
            </a:extLst>
          </p:cNvPr>
          <p:cNvSpPr>
            <a:spLocks noGrp="1"/>
          </p:cNvSpPr>
          <p:nvPr>
            <p:ph type="body" sz="quarter" idx="18"/>
          </p:nvPr>
        </p:nvSpPr>
        <p:spPr>
          <a:xfrm>
            <a:off x="7187185" y="2976272"/>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221329342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 name="Rectangle: Rounded Corners 2">
            <a:extLst>
              <a:ext uri="{FF2B5EF4-FFF2-40B4-BE49-F238E27FC236}">
                <a16:creationId xmlns:a16="http://schemas.microsoft.com/office/drawing/2014/main" id="{26CC8100-02C7-64EB-6036-13E34B0E4D2E}"/>
              </a:ext>
            </a:extLst>
          </p:cNvPr>
          <p:cNvSpPr/>
          <p:nvPr/>
        </p:nvSpPr>
        <p:spPr>
          <a:xfrm>
            <a:off x="424317" y="2347851"/>
            <a:ext cx="8295367" cy="827315"/>
          </a:xfrm>
          <a:prstGeom prst="roundRect">
            <a:avLst>
              <a:gd name="adj" fmla="val 23418"/>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6" name="Oval 5">
            <a:extLst>
              <a:ext uri="{FF2B5EF4-FFF2-40B4-BE49-F238E27FC236}">
                <a16:creationId xmlns:a16="http://schemas.microsoft.com/office/drawing/2014/main" id="{447CE2AC-01F9-BB7E-F0E0-B3819C0AC894}"/>
              </a:ext>
            </a:extLst>
          </p:cNvPr>
          <p:cNvSpPr/>
          <p:nvPr/>
        </p:nvSpPr>
        <p:spPr>
          <a:xfrm>
            <a:off x="895485" y="2047481"/>
            <a:ext cx="600740" cy="600740"/>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1</a:t>
            </a:r>
          </a:p>
        </p:txBody>
      </p:sp>
      <p:sp>
        <p:nvSpPr>
          <p:cNvPr id="7" name="Oval 6">
            <a:extLst>
              <a:ext uri="{FF2B5EF4-FFF2-40B4-BE49-F238E27FC236}">
                <a16:creationId xmlns:a16="http://schemas.microsoft.com/office/drawing/2014/main" id="{F926E1DB-FD47-26ED-9B87-9DBA8108A0A7}"/>
              </a:ext>
            </a:extLst>
          </p:cNvPr>
          <p:cNvSpPr/>
          <p:nvPr/>
        </p:nvSpPr>
        <p:spPr>
          <a:xfrm>
            <a:off x="2832825" y="2047481"/>
            <a:ext cx="600740" cy="600740"/>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3</a:t>
            </a:r>
          </a:p>
        </p:txBody>
      </p:sp>
      <p:sp>
        <p:nvSpPr>
          <p:cNvPr id="8" name="Oval 7">
            <a:extLst>
              <a:ext uri="{FF2B5EF4-FFF2-40B4-BE49-F238E27FC236}">
                <a16:creationId xmlns:a16="http://schemas.microsoft.com/office/drawing/2014/main" id="{0EF86E62-B708-462F-7EE9-B36ED2763FFF}"/>
              </a:ext>
            </a:extLst>
          </p:cNvPr>
          <p:cNvSpPr/>
          <p:nvPr/>
        </p:nvSpPr>
        <p:spPr>
          <a:xfrm>
            <a:off x="4770165" y="2047481"/>
            <a:ext cx="600740" cy="600740"/>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5</a:t>
            </a:r>
          </a:p>
        </p:txBody>
      </p:sp>
      <p:sp>
        <p:nvSpPr>
          <p:cNvPr id="9" name="Oval 8">
            <a:extLst>
              <a:ext uri="{FF2B5EF4-FFF2-40B4-BE49-F238E27FC236}">
                <a16:creationId xmlns:a16="http://schemas.microsoft.com/office/drawing/2014/main" id="{5032F52E-6938-7974-C0E2-975F84D95DA1}"/>
              </a:ext>
            </a:extLst>
          </p:cNvPr>
          <p:cNvSpPr/>
          <p:nvPr/>
        </p:nvSpPr>
        <p:spPr>
          <a:xfrm>
            <a:off x="6707505" y="2047481"/>
            <a:ext cx="600740" cy="600740"/>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7</a:t>
            </a:r>
          </a:p>
        </p:txBody>
      </p:sp>
      <p:sp>
        <p:nvSpPr>
          <p:cNvPr id="10" name="Oval 9">
            <a:extLst>
              <a:ext uri="{FF2B5EF4-FFF2-40B4-BE49-F238E27FC236}">
                <a16:creationId xmlns:a16="http://schemas.microsoft.com/office/drawing/2014/main" id="{A3085B7B-A31A-C871-6A9C-DFF03E002BEB}"/>
              </a:ext>
            </a:extLst>
          </p:cNvPr>
          <p:cNvSpPr/>
          <p:nvPr/>
        </p:nvSpPr>
        <p:spPr>
          <a:xfrm>
            <a:off x="1864155" y="2878423"/>
            <a:ext cx="600740" cy="600740"/>
          </a:xfrm>
          <a:prstGeom prst="ellipse">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2</a:t>
            </a:r>
          </a:p>
        </p:txBody>
      </p:sp>
      <p:sp>
        <p:nvSpPr>
          <p:cNvPr id="11" name="Oval 10">
            <a:extLst>
              <a:ext uri="{FF2B5EF4-FFF2-40B4-BE49-F238E27FC236}">
                <a16:creationId xmlns:a16="http://schemas.microsoft.com/office/drawing/2014/main" id="{FDDC6671-0326-81A9-0FF4-91319B27598B}"/>
              </a:ext>
            </a:extLst>
          </p:cNvPr>
          <p:cNvSpPr/>
          <p:nvPr/>
        </p:nvSpPr>
        <p:spPr>
          <a:xfrm>
            <a:off x="3801495" y="2878423"/>
            <a:ext cx="600740" cy="600740"/>
          </a:xfrm>
          <a:prstGeom prst="ellipse">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4</a:t>
            </a:r>
          </a:p>
        </p:txBody>
      </p:sp>
      <p:sp>
        <p:nvSpPr>
          <p:cNvPr id="12" name="Oval 11">
            <a:extLst>
              <a:ext uri="{FF2B5EF4-FFF2-40B4-BE49-F238E27FC236}">
                <a16:creationId xmlns:a16="http://schemas.microsoft.com/office/drawing/2014/main" id="{AB7B7FE7-38B2-8969-FE1D-6C8C47542E74}"/>
              </a:ext>
            </a:extLst>
          </p:cNvPr>
          <p:cNvSpPr/>
          <p:nvPr/>
        </p:nvSpPr>
        <p:spPr>
          <a:xfrm>
            <a:off x="5738835" y="2878423"/>
            <a:ext cx="600740" cy="600740"/>
          </a:xfrm>
          <a:prstGeom prst="ellipse">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6</a:t>
            </a:r>
          </a:p>
        </p:txBody>
      </p:sp>
      <p:sp>
        <p:nvSpPr>
          <p:cNvPr id="13" name="Oval 12">
            <a:extLst>
              <a:ext uri="{FF2B5EF4-FFF2-40B4-BE49-F238E27FC236}">
                <a16:creationId xmlns:a16="http://schemas.microsoft.com/office/drawing/2014/main" id="{9AAFD1A8-F18C-0950-B4E9-972E067FF825}"/>
              </a:ext>
            </a:extLst>
          </p:cNvPr>
          <p:cNvSpPr/>
          <p:nvPr/>
        </p:nvSpPr>
        <p:spPr>
          <a:xfrm>
            <a:off x="7676175" y="2878423"/>
            <a:ext cx="600740" cy="600740"/>
          </a:xfrm>
          <a:prstGeom prst="ellipse">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8</a:t>
            </a:r>
          </a:p>
        </p:txBody>
      </p:sp>
      <p:sp>
        <p:nvSpPr>
          <p:cNvPr id="22" name="Text Placeholder 16">
            <a:extLst>
              <a:ext uri="{FF2B5EF4-FFF2-40B4-BE49-F238E27FC236}">
                <a16:creationId xmlns:a16="http://schemas.microsoft.com/office/drawing/2014/main" id="{6858A3F8-504F-A78E-29E3-A6CCCF1683A4}"/>
              </a:ext>
            </a:extLst>
          </p:cNvPr>
          <p:cNvSpPr>
            <a:spLocks noGrp="1"/>
          </p:cNvSpPr>
          <p:nvPr>
            <p:ph type="body" sz="quarter" idx="14"/>
          </p:nvPr>
        </p:nvSpPr>
        <p:spPr>
          <a:xfrm>
            <a:off x="338480" y="1520536"/>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3" name="Text Placeholder 16">
            <a:extLst>
              <a:ext uri="{FF2B5EF4-FFF2-40B4-BE49-F238E27FC236}">
                <a16:creationId xmlns:a16="http://schemas.microsoft.com/office/drawing/2014/main" id="{A32B73F6-F286-C62C-0C37-A8711F8848DF}"/>
              </a:ext>
            </a:extLst>
          </p:cNvPr>
          <p:cNvSpPr>
            <a:spLocks noGrp="1"/>
          </p:cNvSpPr>
          <p:nvPr>
            <p:ph type="body" sz="quarter" idx="15"/>
          </p:nvPr>
        </p:nvSpPr>
        <p:spPr>
          <a:xfrm>
            <a:off x="2275820" y="1520536"/>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4" name="Text Placeholder 16">
            <a:extLst>
              <a:ext uri="{FF2B5EF4-FFF2-40B4-BE49-F238E27FC236}">
                <a16:creationId xmlns:a16="http://schemas.microsoft.com/office/drawing/2014/main" id="{6816D4CB-A93D-1FD3-2DD9-397B866266BA}"/>
              </a:ext>
            </a:extLst>
          </p:cNvPr>
          <p:cNvSpPr>
            <a:spLocks noGrp="1"/>
          </p:cNvSpPr>
          <p:nvPr>
            <p:ph type="body" sz="quarter" idx="16"/>
          </p:nvPr>
        </p:nvSpPr>
        <p:spPr>
          <a:xfrm>
            <a:off x="4213160" y="1520536"/>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5" name="Text Placeholder 16">
            <a:extLst>
              <a:ext uri="{FF2B5EF4-FFF2-40B4-BE49-F238E27FC236}">
                <a16:creationId xmlns:a16="http://schemas.microsoft.com/office/drawing/2014/main" id="{40053258-4027-92F5-CC48-3D6FDCBD8F35}"/>
              </a:ext>
            </a:extLst>
          </p:cNvPr>
          <p:cNvSpPr>
            <a:spLocks noGrp="1"/>
          </p:cNvSpPr>
          <p:nvPr>
            <p:ph type="body" sz="quarter" idx="17"/>
          </p:nvPr>
        </p:nvSpPr>
        <p:spPr>
          <a:xfrm>
            <a:off x="6150500" y="1520536"/>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6" name="Text Placeholder 16">
            <a:extLst>
              <a:ext uri="{FF2B5EF4-FFF2-40B4-BE49-F238E27FC236}">
                <a16:creationId xmlns:a16="http://schemas.microsoft.com/office/drawing/2014/main" id="{1677C219-9CE3-DF13-9105-A52AC301EBD3}"/>
              </a:ext>
            </a:extLst>
          </p:cNvPr>
          <p:cNvSpPr>
            <a:spLocks noGrp="1"/>
          </p:cNvSpPr>
          <p:nvPr>
            <p:ph type="body" sz="quarter" idx="18"/>
          </p:nvPr>
        </p:nvSpPr>
        <p:spPr>
          <a:xfrm>
            <a:off x="1312701" y="3698145"/>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7" name="Text Placeholder 16">
            <a:extLst>
              <a:ext uri="{FF2B5EF4-FFF2-40B4-BE49-F238E27FC236}">
                <a16:creationId xmlns:a16="http://schemas.microsoft.com/office/drawing/2014/main" id="{DFBB6517-2770-445C-D33C-94E3551329B4}"/>
              </a:ext>
            </a:extLst>
          </p:cNvPr>
          <p:cNvSpPr>
            <a:spLocks noGrp="1"/>
          </p:cNvSpPr>
          <p:nvPr>
            <p:ph type="body" sz="quarter" idx="19"/>
          </p:nvPr>
        </p:nvSpPr>
        <p:spPr>
          <a:xfrm>
            <a:off x="3250041" y="3698145"/>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8" name="Text Placeholder 16">
            <a:extLst>
              <a:ext uri="{FF2B5EF4-FFF2-40B4-BE49-F238E27FC236}">
                <a16:creationId xmlns:a16="http://schemas.microsoft.com/office/drawing/2014/main" id="{0FC300E2-CA6F-BCCA-B3AC-4B1F524665B3}"/>
              </a:ext>
            </a:extLst>
          </p:cNvPr>
          <p:cNvSpPr>
            <a:spLocks noGrp="1"/>
          </p:cNvSpPr>
          <p:nvPr>
            <p:ph type="body" sz="quarter" idx="20"/>
          </p:nvPr>
        </p:nvSpPr>
        <p:spPr>
          <a:xfrm>
            <a:off x="5187381" y="3698145"/>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9" name="Text Placeholder 16">
            <a:extLst>
              <a:ext uri="{FF2B5EF4-FFF2-40B4-BE49-F238E27FC236}">
                <a16:creationId xmlns:a16="http://schemas.microsoft.com/office/drawing/2014/main" id="{56DEF7BA-3716-0A73-6775-47E09FB79DCD}"/>
              </a:ext>
            </a:extLst>
          </p:cNvPr>
          <p:cNvSpPr>
            <a:spLocks noGrp="1"/>
          </p:cNvSpPr>
          <p:nvPr>
            <p:ph type="body" sz="quarter" idx="21"/>
          </p:nvPr>
        </p:nvSpPr>
        <p:spPr>
          <a:xfrm>
            <a:off x="7124721" y="3698145"/>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129355230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 name="Rectangle: Rounded Corners 2">
            <a:extLst>
              <a:ext uri="{FF2B5EF4-FFF2-40B4-BE49-F238E27FC236}">
                <a16:creationId xmlns:a16="http://schemas.microsoft.com/office/drawing/2014/main" id="{26CC8100-02C7-64EB-6036-13E34B0E4D2E}"/>
              </a:ext>
            </a:extLst>
          </p:cNvPr>
          <p:cNvSpPr/>
          <p:nvPr/>
        </p:nvSpPr>
        <p:spPr>
          <a:xfrm>
            <a:off x="424317" y="2347851"/>
            <a:ext cx="8295367" cy="827315"/>
          </a:xfrm>
          <a:prstGeom prst="roundRect">
            <a:avLst>
              <a:gd name="adj" fmla="val 23418"/>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6" name="Oval 5">
            <a:extLst>
              <a:ext uri="{FF2B5EF4-FFF2-40B4-BE49-F238E27FC236}">
                <a16:creationId xmlns:a16="http://schemas.microsoft.com/office/drawing/2014/main" id="{447CE2AC-01F9-BB7E-F0E0-B3819C0AC894}"/>
              </a:ext>
            </a:extLst>
          </p:cNvPr>
          <p:cNvSpPr/>
          <p:nvPr/>
        </p:nvSpPr>
        <p:spPr>
          <a:xfrm>
            <a:off x="895485" y="2047481"/>
            <a:ext cx="600740" cy="600740"/>
          </a:xfrm>
          <a:prstGeom prst="ellipse">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1</a:t>
            </a:r>
          </a:p>
        </p:txBody>
      </p:sp>
      <p:sp>
        <p:nvSpPr>
          <p:cNvPr id="7" name="Oval 6">
            <a:extLst>
              <a:ext uri="{FF2B5EF4-FFF2-40B4-BE49-F238E27FC236}">
                <a16:creationId xmlns:a16="http://schemas.microsoft.com/office/drawing/2014/main" id="{F926E1DB-FD47-26ED-9B87-9DBA8108A0A7}"/>
              </a:ext>
            </a:extLst>
          </p:cNvPr>
          <p:cNvSpPr/>
          <p:nvPr/>
        </p:nvSpPr>
        <p:spPr>
          <a:xfrm>
            <a:off x="2832825" y="2047481"/>
            <a:ext cx="600740" cy="600740"/>
          </a:xfrm>
          <a:prstGeom prst="ellipse">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3</a:t>
            </a:r>
          </a:p>
        </p:txBody>
      </p:sp>
      <p:sp>
        <p:nvSpPr>
          <p:cNvPr id="8" name="Oval 7">
            <a:extLst>
              <a:ext uri="{FF2B5EF4-FFF2-40B4-BE49-F238E27FC236}">
                <a16:creationId xmlns:a16="http://schemas.microsoft.com/office/drawing/2014/main" id="{0EF86E62-B708-462F-7EE9-B36ED2763FFF}"/>
              </a:ext>
            </a:extLst>
          </p:cNvPr>
          <p:cNvSpPr/>
          <p:nvPr/>
        </p:nvSpPr>
        <p:spPr>
          <a:xfrm>
            <a:off x="4770165" y="2047481"/>
            <a:ext cx="600740" cy="600740"/>
          </a:xfrm>
          <a:prstGeom prst="ellipse">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5</a:t>
            </a:r>
          </a:p>
        </p:txBody>
      </p:sp>
      <p:sp>
        <p:nvSpPr>
          <p:cNvPr id="9" name="Oval 8">
            <a:extLst>
              <a:ext uri="{FF2B5EF4-FFF2-40B4-BE49-F238E27FC236}">
                <a16:creationId xmlns:a16="http://schemas.microsoft.com/office/drawing/2014/main" id="{5032F52E-6938-7974-C0E2-975F84D95DA1}"/>
              </a:ext>
            </a:extLst>
          </p:cNvPr>
          <p:cNvSpPr/>
          <p:nvPr/>
        </p:nvSpPr>
        <p:spPr>
          <a:xfrm>
            <a:off x="6707505" y="2047481"/>
            <a:ext cx="600740" cy="600740"/>
          </a:xfrm>
          <a:prstGeom prst="ellipse">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7</a:t>
            </a:r>
          </a:p>
        </p:txBody>
      </p:sp>
      <p:sp>
        <p:nvSpPr>
          <p:cNvPr id="10" name="Oval 9">
            <a:extLst>
              <a:ext uri="{FF2B5EF4-FFF2-40B4-BE49-F238E27FC236}">
                <a16:creationId xmlns:a16="http://schemas.microsoft.com/office/drawing/2014/main" id="{A3085B7B-A31A-C871-6A9C-DFF03E002BEB}"/>
              </a:ext>
            </a:extLst>
          </p:cNvPr>
          <p:cNvSpPr/>
          <p:nvPr/>
        </p:nvSpPr>
        <p:spPr>
          <a:xfrm>
            <a:off x="1864155" y="2878423"/>
            <a:ext cx="600740" cy="600740"/>
          </a:xfrm>
          <a:prstGeom prst="ellipse">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2</a:t>
            </a:r>
          </a:p>
        </p:txBody>
      </p:sp>
      <p:sp>
        <p:nvSpPr>
          <p:cNvPr id="11" name="Oval 10">
            <a:extLst>
              <a:ext uri="{FF2B5EF4-FFF2-40B4-BE49-F238E27FC236}">
                <a16:creationId xmlns:a16="http://schemas.microsoft.com/office/drawing/2014/main" id="{FDDC6671-0326-81A9-0FF4-91319B27598B}"/>
              </a:ext>
            </a:extLst>
          </p:cNvPr>
          <p:cNvSpPr/>
          <p:nvPr/>
        </p:nvSpPr>
        <p:spPr>
          <a:xfrm>
            <a:off x="3801495" y="2878423"/>
            <a:ext cx="600740" cy="600740"/>
          </a:xfrm>
          <a:prstGeom prst="ellipse">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4</a:t>
            </a:r>
          </a:p>
        </p:txBody>
      </p:sp>
      <p:sp>
        <p:nvSpPr>
          <p:cNvPr id="12" name="Oval 11">
            <a:extLst>
              <a:ext uri="{FF2B5EF4-FFF2-40B4-BE49-F238E27FC236}">
                <a16:creationId xmlns:a16="http://schemas.microsoft.com/office/drawing/2014/main" id="{AB7B7FE7-38B2-8969-FE1D-6C8C47542E74}"/>
              </a:ext>
            </a:extLst>
          </p:cNvPr>
          <p:cNvSpPr/>
          <p:nvPr/>
        </p:nvSpPr>
        <p:spPr>
          <a:xfrm>
            <a:off x="5738835" y="2878423"/>
            <a:ext cx="600740" cy="600740"/>
          </a:xfrm>
          <a:prstGeom prst="ellipse">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6</a:t>
            </a:r>
          </a:p>
        </p:txBody>
      </p:sp>
      <p:sp>
        <p:nvSpPr>
          <p:cNvPr id="13" name="Oval 12">
            <a:extLst>
              <a:ext uri="{FF2B5EF4-FFF2-40B4-BE49-F238E27FC236}">
                <a16:creationId xmlns:a16="http://schemas.microsoft.com/office/drawing/2014/main" id="{9AAFD1A8-F18C-0950-B4E9-972E067FF825}"/>
              </a:ext>
            </a:extLst>
          </p:cNvPr>
          <p:cNvSpPr/>
          <p:nvPr/>
        </p:nvSpPr>
        <p:spPr>
          <a:xfrm>
            <a:off x="7676175" y="2878423"/>
            <a:ext cx="600740" cy="600740"/>
          </a:xfrm>
          <a:prstGeom prst="ellipse">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solidFill>
                  <a:schemeClr val="bg1"/>
                </a:solidFill>
                <a:latin typeface="Public Sans" pitchFamily="2" charset="0"/>
              </a:rPr>
              <a:t>8</a:t>
            </a:r>
          </a:p>
        </p:txBody>
      </p:sp>
      <p:sp>
        <p:nvSpPr>
          <p:cNvPr id="22" name="Text Placeholder 16">
            <a:extLst>
              <a:ext uri="{FF2B5EF4-FFF2-40B4-BE49-F238E27FC236}">
                <a16:creationId xmlns:a16="http://schemas.microsoft.com/office/drawing/2014/main" id="{6858A3F8-504F-A78E-29E3-A6CCCF1683A4}"/>
              </a:ext>
            </a:extLst>
          </p:cNvPr>
          <p:cNvSpPr>
            <a:spLocks noGrp="1"/>
          </p:cNvSpPr>
          <p:nvPr>
            <p:ph type="body" sz="quarter" idx="14"/>
          </p:nvPr>
        </p:nvSpPr>
        <p:spPr>
          <a:xfrm>
            <a:off x="338480" y="1520536"/>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3" name="Text Placeholder 16">
            <a:extLst>
              <a:ext uri="{FF2B5EF4-FFF2-40B4-BE49-F238E27FC236}">
                <a16:creationId xmlns:a16="http://schemas.microsoft.com/office/drawing/2014/main" id="{A32B73F6-F286-C62C-0C37-A8711F8848DF}"/>
              </a:ext>
            </a:extLst>
          </p:cNvPr>
          <p:cNvSpPr>
            <a:spLocks noGrp="1"/>
          </p:cNvSpPr>
          <p:nvPr>
            <p:ph type="body" sz="quarter" idx="15"/>
          </p:nvPr>
        </p:nvSpPr>
        <p:spPr>
          <a:xfrm>
            <a:off x="2275820" y="1520536"/>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4" name="Text Placeholder 16">
            <a:extLst>
              <a:ext uri="{FF2B5EF4-FFF2-40B4-BE49-F238E27FC236}">
                <a16:creationId xmlns:a16="http://schemas.microsoft.com/office/drawing/2014/main" id="{6816D4CB-A93D-1FD3-2DD9-397B866266BA}"/>
              </a:ext>
            </a:extLst>
          </p:cNvPr>
          <p:cNvSpPr>
            <a:spLocks noGrp="1"/>
          </p:cNvSpPr>
          <p:nvPr>
            <p:ph type="body" sz="quarter" idx="16"/>
          </p:nvPr>
        </p:nvSpPr>
        <p:spPr>
          <a:xfrm>
            <a:off x="4213160" y="1520536"/>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5" name="Text Placeholder 16">
            <a:extLst>
              <a:ext uri="{FF2B5EF4-FFF2-40B4-BE49-F238E27FC236}">
                <a16:creationId xmlns:a16="http://schemas.microsoft.com/office/drawing/2014/main" id="{40053258-4027-92F5-CC48-3D6FDCBD8F35}"/>
              </a:ext>
            </a:extLst>
          </p:cNvPr>
          <p:cNvSpPr>
            <a:spLocks noGrp="1"/>
          </p:cNvSpPr>
          <p:nvPr>
            <p:ph type="body" sz="quarter" idx="17"/>
          </p:nvPr>
        </p:nvSpPr>
        <p:spPr>
          <a:xfrm>
            <a:off x="6150500" y="1520536"/>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6" name="Text Placeholder 16">
            <a:extLst>
              <a:ext uri="{FF2B5EF4-FFF2-40B4-BE49-F238E27FC236}">
                <a16:creationId xmlns:a16="http://schemas.microsoft.com/office/drawing/2014/main" id="{1677C219-9CE3-DF13-9105-A52AC301EBD3}"/>
              </a:ext>
            </a:extLst>
          </p:cNvPr>
          <p:cNvSpPr>
            <a:spLocks noGrp="1"/>
          </p:cNvSpPr>
          <p:nvPr>
            <p:ph type="body" sz="quarter" idx="18"/>
          </p:nvPr>
        </p:nvSpPr>
        <p:spPr>
          <a:xfrm>
            <a:off x="1312701" y="3698145"/>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7" name="Text Placeholder 16">
            <a:extLst>
              <a:ext uri="{FF2B5EF4-FFF2-40B4-BE49-F238E27FC236}">
                <a16:creationId xmlns:a16="http://schemas.microsoft.com/office/drawing/2014/main" id="{DFBB6517-2770-445C-D33C-94E3551329B4}"/>
              </a:ext>
            </a:extLst>
          </p:cNvPr>
          <p:cNvSpPr>
            <a:spLocks noGrp="1"/>
          </p:cNvSpPr>
          <p:nvPr>
            <p:ph type="body" sz="quarter" idx="19"/>
          </p:nvPr>
        </p:nvSpPr>
        <p:spPr>
          <a:xfrm>
            <a:off x="3250041" y="3698145"/>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8" name="Text Placeholder 16">
            <a:extLst>
              <a:ext uri="{FF2B5EF4-FFF2-40B4-BE49-F238E27FC236}">
                <a16:creationId xmlns:a16="http://schemas.microsoft.com/office/drawing/2014/main" id="{0FC300E2-CA6F-BCCA-B3AC-4B1F524665B3}"/>
              </a:ext>
            </a:extLst>
          </p:cNvPr>
          <p:cNvSpPr>
            <a:spLocks noGrp="1"/>
          </p:cNvSpPr>
          <p:nvPr>
            <p:ph type="body" sz="quarter" idx="20"/>
          </p:nvPr>
        </p:nvSpPr>
        <p:spPr>
          <a:xfrm>
            <a:off x="5187381" y="3698145"/>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9" name="Text Placeholder 16">
            <a:extLst>
              <a:ext uri="{FF2B5EF4-FFF2-40B4-BE49-F238E27FC236}">
                <a16:creationId xmlns:a16="http://schemas.microsoft.com/office/drawing/2014/main" id="{56DEF7BA-3716-0A73-6775-47E09FB79DCD}"/>
              </a:ext>
            </a:extLst>
          </p:cNvPr>
          <p:cNvSpPr>
            <a:spLocks noGrp="1"/>
          </p:cNvSpPr>
          <p:nvPr>
            <p:ph type="body" sz="quarter" idx="21"/>
          </p:nvPr>
        </p:nvSpPr>
        <p:spPr>
          <a:xfrm>
            <a:off x="7124721" y="3698145"/>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90297974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4" name="Straight Connector 3">
            <a:extLst>
              <a:ext uri="{FF2B5EF4-FFF2-40B4-BE49-F238E27FC236}">
                <a16:creationId xmlns:a16="http://schemas.microsoft.com/office/drawing/2014/main" id="{DDAAE546-7E55-62A2-6FB0-5CBD3FD8243A}"/>
              </a:ext>
            </a:extLst>
          </p:cNvPr>
          <p:cNvCxnSpPr>
            <a:cxnSpLocks/>
            <a:stCxn id="7" idx="4"/>
          </p:cNvCxnSpPr>
          <p:nvPr userDrawn="1"/>
        </p:nvCxnSpPr>
        <p:spPr>
          <a:xfrm flipH="1">
            <a:off x="4571061" y="1243762"/>
            <a:ext cx="940" cy="3899738"/>
          </a:xfrm>
          <a:prstGeom prst="line">
            <a:avLst/>
          </a:prstGeom>
          <a:ln w="1905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112E4C6A-FC98-BFCE-5141-CD8390EF1F12}"/>
              </a:ext>
            </a:extLst>
          </p:cNvPr>
          <p:cNvSpPr/>
          <p:nvPr/>
        </p:nvSpPr>
        <p:spPr>
          <a:xfrm>
            <a:off x="4387355" y="874471"/>
            <a:ext cx="369291" cy="369291"/>
          </a:xfrm>
          <a:prstGeom prst="ellipse">
            <a:avLst/>
          </a:prstGeom>
          <a:solidFill>
            <a:schemeClr val="tx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1</a:t>
            </a:r>
            <a:endParaRPr lang="en-IN" sz="800" b="1" dirty="0">
              <a:latin typeface="Public Sans" pitchFamily="2" charset="0"/>
            </a:endParaRPr>
          </a:p>
        </p:txBody>
      </p:sp>
      <p:sp>
        <p:nvSpPr>
          <p:cNvPr id="8" name="Oval 7">
            <a:extLst>
              <a:ext uri="{FF2B5EF4-FFF2-40B4-BE49-F238E27FC236}">
                <a16:creationId xmlns:a16="http://schemas.microsoft.com/office/drawing/2014/main" id="{FEEC9005-8ADF-88DA-A3B0-1DA320BB6B34}"/>
              </a:ext>
            </a:extLst>
          </p:cNvPr>
          <p:cNvSpPr/>
          <p:nvPr/>
        </p:nvSpPr>
        <p:spPr>
          <a:xfrm>
            <a:off x="4387355" y="1481023"/>
            <a:ext cx="369291" cy="369291"/>
          </a:xfrm>
          <a:prstGeom prst="ellipse">
            <a:avLst/>
          </a:prstGeom>
          <a:solidFill>
            <a:schemeClr val="bg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2</a:t>
            </a:r>
            <a:endParaRPr lang="en-IN" sz="800" b="1" dirty="0">
              <a:latin typeface="Public Sans" pitchFamily="2" charset="0"/>
            </a:endParaRPr>
          </a:p>
        </p:txBody>
      </p:sp>
      <p:sp>
        <p:nvSpPr>
          <p:cNvPr id="9" name="Oval 8">
            <a:extLst>
              <a:ext uri="{FF2B5EF4-FFF2-40B4-BE49-F238E27FC236}">
                <a16:creationId xmlns:a16="http://schemas.microsoft.com/office/drawing/2014/main" id="{6E307A29-187A-53F2-B326-7D9B66EE0804}"/>
              </a:ext>
            </a:extLst>
          </p:cNvPr>
          <p:cNvSpPr/>
          <p:nvPr/>
        </p:nvSpPr>
        <p:spPr>
          <a:xfrm>
            <a:off x="4387355" y="2087575"/>
            <a:ext cx="369291" cy="369291"/>
          </a:xfrm>
          <a:prstGeom prst="ellipse">
            <a:avLst/>
          </a:prstGeom>
          <a:solidFill>
            <a:schemeClr val="tx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3</a:t>
            </a:r>
            <a:endParaRPr lang="en-IN" sz="800" b="1" dirty="0">
              <a:latin typeface="Public Sans" pitchFamily="2" charset="0"/>
            </a:endParaRPr>
          </a:p>
        </p:txBody>
      </p:sp>
      <p:sp>
        <p:nvSpPr>
          <p:cNvPr id="10" name="Oval 9">
            <a:extLst>
              <a:ext uri="{FF2B5EF4-FFF2-40B4-BE49-F238E27FC236}">
                <a16:creationId xmlns:a16="http://schemas.microsoft.com/office/drawing/2014/main" id="{ACB39B58-C4FE-060D-9A83-223BEC9D53CF}"/>
              </a:ext>
            </a:extLst>
          </p:cNvPr>
          <p:cNvSpPr/>
          <p:nvPr/>
        </p:nvSpPr>
        <p:spPr>
          <a:xfrm>
            <a:off x="4387355" y="2694127"/>
            <a:ext cx="369291" cy="369291"/>
          </a:xfrm>
          <a:prstGeom prst="ellipse">
            <a:avLst/>
          </a:prstGeom>
          <a:solidFill>
            <a:schemeClr val="bg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4</a:t>
            </a:r>
            <a:endParaRPr lang="en-IN" sz="800" b="1" dirty="0">
              <a:latin typeface="Public Sans" pitchFamily="2" charset="0"/>
            </a:endParaRPr>
          </a:p>
        </p:txBody>
      </p:sp>
      <p:sp>
        <p:nvSpPr>
          <p:cNvPr id="11" name="Oval 10">
            <a:extLst>
              <a:ext uri="{FF2B5EF4-FFF2-40B4-BE49-F238E27FC236}">
                <a16:creationId xmlns:a16="http://schemas.microsoft.com/office/drawing/2014/main" id="{157DBF2B-C0CD-994A-15DF-09E13EA21F58}"/>
              </a:ext>
            </a:extLst>
          </p:cNvPr>
          <p:cNvSpPr/>
          <p:nvPr/>
        </p:nvSpPr>
        <p:spPr>
          <a:xfrm>
            <a:off x="4387355" y="3300679"/>
            <a:ext cx="369291" cy="369291"/>
          </a:xfrm>
          <a:prstGeom prst="ellipse">
            <a:avLst/>
          </a:prstGeom>
          <a:solidFill>
            <a:schemeClr val="tx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5</a:t>
            </a:r>
            <a:endParaRPr lang="en-IN" sz="800" b="1" dirty="0">
              <a:latin typeface="Public Sans" pitchFamily="2" charset="0"/>
            </a:endParaRPr>
          </a:p>
        </p:txBody>
      </p:sp>
      <p:sp>
        <p:nvSpPr>
          <p:cNvPr id="12" name="Oval 11">
            <a:extLst>
              <a:ext uri="{FF2B5EF4-FFF2-40B4-BE49-F238E27FC236}">
                <a16:creationId xmlns:a16="http://schemas.microsoft.com/office/drawing/2014/main" id="{5F3AF462-4D0C-C523-A8A0-0FA1594E5BE7}"/>
              </a:ext>
            </a:extLst>
          </p:cNvPr>
          <p:cNvSpPr/>
          <p:nvPr/>
        </p:nvSpPr>
        <p:spPr>
          <a:xfrm>
            <a:off x="4387355" y="3907231"/>
            <a:ext cx="369291" cy="369291"/>
          </a:xfrm>
          <a:prstGeom prst="ellipse">
            <a:avLst/>
          </a:prstGeom>
          <a:solidFill>
            <a:schemeClr val="bg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6</a:t>
            </a:r>
            <a:endParaRPr lang="en-IN" sz="800" b="1" dirty="0">
              <a:latin typeface="Public Sans" pitchFamily="2" charset="0"/>
            </a:endParaRPr>
          </a:p>
        </p:txBody>
      </p:sp>
      <p:sp>
        <p:nvSpPr>
          <p:cNvPr id="13" name="Oval 12">
            <a:extLst>
              <a:ext uri="{FF2B5EF4-FFF2-40B4-BE49-F238E27FC236}">
                <a16:creationId xmlns:a16="http://schemas.microsoft.com/office/drawing/2014/main" id="{636509E1-DECE-E2CC-844A-BBC90A35F9B7}"/>
              </a:ext>
            </a:extLst>
          </p:cNvPr>
          <p:cNvSpPr/>
          <p:nvPr/>
        </p:nvSpPr>
        <p:spPr>
          <a:xfrm>
            <a:off x="4387355" y="4513786"/>
            <a:ext cx="369291" cy="369291"/>
          </a:xfrm>
          <a:prstGeom prst="ellipse">
            <a:avLst/>
          </a:prstGeom>
          <a:solidFill>
            <a:schemeClr val="tx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7</a:t>
            </a:r>
            <a:endParaRPr lang="en-IN" sz="800" b="1" dirty="0">
              <a:latin typeface="Public Sans" pitchFamily="2" charset="0"/>
            </a:endParaRPr>
          </a:p>
        </p:txBody>
      </p:sp>
      <p:sp>
        <p:nvSpPr>
          <p:cNvPr id="22" name="Text Placeholder 16">
            <a:extLst>
              <a:ext uri="{FF2B5EF4-FFF2-40B4-BE49-F238E27FC236}">
                <a16:creationId xmlns:a16="http://schemas.microsoft.com/office/drawing/2014/main" id="{9D7C72AB-DE9B-134F-8E22-84EEA8629918}"/>
              </a:ext>
            </a:extLst>
          </p:cNvPr>
          <p:cNvSpPr>
            <a:spLocks noGrp="1"/>
          </p:cNvSpPr>
          <p:nvPr>
            <p:ph type="body" sz="quarter" idx="15"/>
          </p:nvPr>
        </p:nvSpPr>
        <p:spPr>
          <a:xfrm>
            <a:off x="4940352" y="1505597"/>
            <a:ext cx="3597361"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4" name="Text Placeholder 16">
            <a:extLst>
              <a:ext uri="{FF2B5EF4-FFF2-40B4-BE49-F238E27FC236}">
                <a16:creationId xmlns:a16="http://schemas.microsoft.com/office/drawing/2014/main" id="{A4DD4767-FF0D-4487-394B-BEF8E9047C2F}"/>
              </a:ext>
            </a:extLst>
          </p:cNvPr>
          <p:cNvSpPr>
            <a:spLocks noGrp="1"/>
          </p:cNvSpPr>
          <p:nvPr>
            <p:ph type="body" sz="quarter" idx="17"/>
          </p:nvPr>
        </p:nvSpPr>
        <p:spPr>
          <a:xfrm>
            <a:off x="4940352" y="2718701"/>
            <a:ext cx="3597361"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6" name="Text Placeholder 16">
            <a:extLst>
              <a:ext uri="{FF2B5EF4-FFF2-40B4-BE49-F238E27FC236}">
                <a16:creationId xmlns:a16="http://schemas.microsoft.com/office/drawing/2014/main" id="{B02DFB90-1010-8258-2C29-54E56D3115D8}"/>
              </a:ext>
            </a:extLst>
          </p:cNvPr>
          <p:cNvSpPr>
            <a:spLocks noGrp="1"/>
          </p:cNvSpPr>
          <p:nvPr>
            <p:ph type="body" sz="quarter" idx="19"/>
          </p:nvPr>
        </p:nvSpPr>
        <p:spPr>
          <a:xfrm>
            <a:off x="4940352" y="3931097"/>
            <a:ext cx="3597361"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9" name="Text Placeholder 16">
            <a:extLst>
              <a:ext uri="{FF2B5EF4-FFF2-40B4-BE49-F238E27FC236}">
                <a16:creationId xmlns:a16="http://schemas.microsoft.com/office/drawing/2014/main" id="{E351EBF8-F82B-5C4D-A228-C25DD07A666C}"/>
              </a:ext>
            </a:extLst>
          </p:cNvPr>
          <p:cNvSpPr>
            <a:spLocks noGrp="1"/>
          </p:cNvSpPr>
          <p:nvPr>
            <p:ph type="body" sz="quarter" idx="21"/>
          </p:nvPr>
        </p:nvSpPr>
        <p:spPr>
          <a:xfrm>
            <a:off x="608049" y="899045"/>
            <a:ext cx="3597361" cy="320142"/>
          </a:xfrm>
          <a:prstGeom prst="rect">
            <a:avLst/>
          </a:prstGeom>
        </p:spPr>
        <p:txBody>
          <a:bodyPr anchor="ctr"/>
          <a:lstStyle>
            <a:lvl1pPr algn="r">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0" name="Text Placeholder 16">
            <a:extLst>
              <a:ext uri="{FF2B5EF4-FFF2-40B4-BE49-F238E27FC236}">
                <a16:creationId xmlns:a16="http://schemas.microsoft.com/office/drawing/2014/main" id="{25095617-5294-2BAF-E569-EADBC5DD5223}"/>
              </a:ext>
            </a:extLst>
          </p:cNvPr>
          <p:cNvSpPr>
            <a:spLocks noGrp="1"/>
          </p:cNvSpPr>
          <p:nvPr>
            <p:ph type="body" sz="quarter" idx="22"/>
          </p:nvPr>
        </p:nvSpPr>
        <p:spPr>
          <a:xfrm>
            <a:off x="608049" y="2118232"/>
            <a:ext cx="3597361" cy="320142"/>
          </a:xfrm>
          <a:prstGeom prst="rect">
            <a:avLst/>
          </a:prstGeom>
        </p:spPr>
        <p:txBody>
          <a:bodyPr anchor="ctr"/>
          <a:lstStyle>
            <a:lvl1pPr algn="r">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1" name="Text Placeholder 16">
            <a:extLst>
              <a:ext uri="{FF2B5EF4-FFF2-40B4-BE49-F238E27FC236}">
                <a16:creationId xmlns:a16="http://schemas.microsoft.com/office/drawing/2014/main" id="{9D6188AF-BD07-7F30-3BD9-6F1A3F46C63B}"/>
              </a:ext>
            </a:extLst>
          </p:cNvPr>
          <p:cNvSpPr>
            <a:spLocks noGrp="1"/>
          </p:cNvSpPr>
          <p:nvPr>
            <p:ph type="body" sz="quarter" idx="23"/>
          </p:nvPr>
        </p:nvSpPr>
        <p:spPr>
          <a:xfrm>
            <a:off x="608049" y="3325253"/>
            <a:ext cx="3597361" cy="320142"/>
          </a:xfrm>
          <a:prstGeom prst="rect">
            <a:avLst/>
          </a:prstGeom>
        </p:spPr>
        <p:txBody>
          <a:bodyPr anchor="ctr"/>
          <a:lstStyle>
            <a:lvl1pPr algn="r">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2" name="Text Placeholder 16">
            <a:extLst>
              <a:ext uri="{FF2B5EF4-FFF2-40B4-BE49-F238E27FC236}">
                <a16:creationId xmlns:a16="http://schemas.microsoft.com/office/drawing/2014/main" id="{368C93C2-872A-3F90-2656-7F0AC5DA8013}"/>
              </a:ext>
            </a:extLst>
          </p:cNvPr>
          <p:cNvSpPr>
            <a:spLocks noGrp="1"/>
          </p:cNvSpPr>
          <p:nvPr>
            <p:ph type="body" sz="quarter" idx="24"/>
          </p:nvPr>
        </p:nvSpPr>
        <p:spPr>
          <a:xfrm>
            <a:off x="608049" y="4538360"/>
            <a:ext cx="3597361" cy="320142"/>
          </a:xfrm>
          <a:prstGeom prst="rect">
            <a:avLst/>
          </a:prstGeom>
        </p:spPr>
        <p:txBody>
          <a:bodyPr anchor="ctr"/>
          <a:lstStyle>
            <a:lvl1pPr algn="r">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10581821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4" name="Straight Connector 3">
            <a:extLst>
              <a:ext uri="{FF2B5EF4-FFF2-40B4-BE49-F238E27FC236}">
                <a16:creationId xmlns:a16="http://schemas.microsoft.com/office/drawing/2014/main" id="{DDAAE546-7E55-62A2-6FB0-5CBD3FD8243A}"/>
              </a:ext>
            </a:extLst>
          </p:cNvPr>
          <p:cNvCxnSpPr>
            <a:cxnSpLocks/>
            <a:stCxn id="7" idx="4"/>
          </p:cNvCxnSpPr>
          <p:nvPr userDrawn="1"/>
        </p:nvCxnSpPr>
        <p:spPr>
          <a:xfrm flipH="1">
            <a:off x="4571061" y="1243762"/>
            <a:ext cx="940" cy="3899738"/>
          </a:xfrm>
          <a:prstGeom prst="line">
            <a:avLst/>
          </a:prstGeom>
          <a:ln w="1905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112E4C6A-FC98-BFCE-5141-CD8390EF1F12}"/>
              </a:ext>
            </a:extLst>
          </p:cNvPr>
          <p:cNvSpPr/>
          <p:nvPr/>
        </p:nvSpPr>
        <p:spPr>
          <a:xfrm>
            <a:off x="4387355" y="874471"/>
            <a:ext cx="369291" cy="369291"/>
          </a:xfrm>
          <a:prstGeom prst="ellipse">
            <a:avLst/>
          </a:prstGeom>
          <a:solidFill>
            <a:schemeClr val="tx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1</a:t>
            </a:r>
            <a:endParaRPr lang="en-IN" sz="800" b="1" dirty="0">
              <a:latin typeface="Public Sans" pitchFamily="2" charset="0"/>
            </a:endParaRPr>
          </a:p>
        </p:txBody>
      </p:sp>
      <p:sp>
        <p:nvSpPr>
          <p:cNvPr id="8" name="Oval 7">
            <a:extLst>
              <a:ext uri="{FF2B5EF4-FFF2-40B4-BE49-F238E27FC236}">
                <a16:creationId xmlns:a16="http://schemas.microsoft.com/office/drawing/2014/main" id="{FEEC9005-8ADF-88DA-A3B0-1DA320BB6B34}"/>
              </a:ext>
            </a:extLst>
          </p:cNvPr>
          <p:cNvSpPr/>
          <p:nvPr/>
        </p:nvSpPr>
        <p:spPr>
          <a:xfrm>
            <a:off x="4387355" y="1481023"/>
            <a:ext cx="369291" cy="369291"/>
          </a:xfrm>
          <a:prstGeom prst="ellipse">
            <a:avLst/>
          </a:prstGeom>
          <a:solidFill>
            <a:schemeClr val="accent1"/>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2</a:t>
            </a:r>
            <a:endParaRPr lang="en-IN" sz="800" b="1" dirty="0">
              <a:latin typeface="Public Sans" pitchFamily="2" charset="0"/>
            </a:endParaRPr>
          </a:p>
        </p:txBody>
      </p:sp>
      <p:sp>
        <p:nvSpPr>
          <p:cNvPr id="9" name="Oval 8">
            <a:extLst>
              <a:ext uri="{FF2B5EF4-FFF2-40B4-BE49-F238E27FC236}">
                <a16:creationId xmlns:a16="http://schemas.microsoft.com/office/drawing/2014/main" id="{6E307A29-187A-53F2-B326-7D9B66EE0804}"/>
              </a:ext>
            </a:extLst>
          </p:cNvPr>
          <p:cNvSpPr/>
          <p:nvPr/>
        </p:nvSpPr>
        <p:spPr>
          <a:xfrm>
            <a:off x="4387355" y="2087575"/>
            <a:ext cx="369291" cy="369291"/>
          </a:xfrm>
          <a:prstGeom prst="ellipse">
            <a:avLst/>
          </a:prstGeom>
          <a:solidFill>
            <a:schemeClr val="tx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3</a:t>
            </a:r>
            <a:endParaRPr lang="en-IN" sz="800" b="1" dirty="0">
              <a:latin typeface="Public Sans" pitchFamily="2" charset="0"/>
            </a:endParaRPr>
          </a:p>
        </p:txBody>
      </p:sp>
      <p:sp>
        <p:nvSpPr>
          <p:cNvPr id="10" name="Oval 9">
            <a:extLst>
              <a:ext uri="{FF2B5EF4-FFF2-40B4-BE49-F238E27FC236}">
                <a16:creationId xmlns:a16="http://schemas.microsoft.com/office/drawing/2014/main" id="{ACB39B58-C4FE-060D-9A83-223BEC9D53CF}"/>
              </a:ext>
            </a:extLst>
          </p:cNvPr>
          <p:cNvSpPr/>
          <p:nvPr/>
        </p:nvSpPr>
        <p:spPr>
          <a:xfrm>
            <a:off x="4387355" y="2694127"/>
            <a:ext cx="369291" cy="369291"/>
          </a:xfrm>
          <a:prstGeom prst="ellipse">
            <a:avLst/>
          </a:prstGeom>
          <a:solidFill>
            <a:schemeClr val="accent1"/>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4</a:t>
            </a:r>
            <a:endParaRPr lang="en-IN" sz="800" b="1" dirty="0">
              <a:latin typeface="Public Sans" pitchFamily="2" charset="0"/>
            </a:endParaRPr>
          </a:p>
        </p:txBody>
      </p:sp>
      <p:sp>
        <p:nvSpPr>
          <p:cNvPr id="11" name="Oval 10">
            <a:extLst>
              <a:ext uri="{FF2B5EF4-FFF2-40B4-BE49-F238E27FC236}">
                <a16:creationId xmlns:a16="http://schemas.microsoft.com/office/drawing/2014/main" id="{157DBF2B-C0CD-994A-15DF-09E13EA21F58}"/>
              </a:ext>
            </a:extLst>
          </p:cNvPr>
          <p:cNvSpPr/>
          <p:nvPr/>
        </p:nvSpPr>
        <p:spPr>
          <a:xfrm>
            <a:off x="4387355" y="3300679"/>
            <a:ext cx="369291" cy="369291"/>
          </a:xfrm>
          <a:prstGeom prst="ellipse">
            <a:avLst/>
          </a:prstGeom>
          <a:solidFill>
            <a:schemeClr val="tx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5</a:t>
            </a:r>
            <a:endParaRPr lang="en-IN" sz="800" b="1" dirty="0">
              <a:latin typeface="Public Sans" pitchFamily="2" charset="0"/>
            </a:endParaRPr>
          </a:p>
        </p:txBody>
      </p:sp>
      <p:sp>
        <p:nvSpPr>
          <p:cNvPr id="12" name="Oval 11">
            <a:extLst>
              <a:ext uri="{FF2B5EF4-FFF2-40B4-BE49-F238E27FC236}">
                <a16:creationId xmlns:a16="http://schemas.microsoft.com/office/drawing/2014/main" id="{5F3AF462-4D0C-C523-A8A0-0FA1594E5BE7}"/>
              </a:ext>
            </a:extLst>
          </p:cNvPr>
          <p:cNvSpPr/>
          <p:nvPr/>
        </p:nvSpPr>
        <p:spPr>
          <a:xfrm>
            <a:off x="4387355" y="3907231"/>
            <a:ext cx="369291" cy="369291"/>
          </a:xfrm>
          <a:prstGeom prst="ellipse">
            <a:avLst/>
          </a:prstGeom>
          <a:solidFill>
            <a:schemeClr val="accent1"/>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6</a:t>
            </a:r>
            <a:endParaRPr lang="en-IN" sz="800" b="1" dirty="0">
              <a:latin typeface="Public Sans" pitchFamily="2" charset="0"/>
            </a:endParaRPr>
          </a:p>
        </p:txBody>
      </p:sp>
      <p:sp>
        <p:nvSpPr>
          <p:cNvPr id="13" name="Oval 12">
            <a:extLst>
              <a:ext uri="{FF2B5EF4-FFF2-40B4-BE49-F238E27FC236}">
                <a16:creationId xmlns:a16="http://schemas.microsoft.com/office/drawing/2014/main" id="{636509E1-DECE-E2CC-844A-BBC90A35F9B7}"/>
              </a:ext>
            </a:extLst>
          </p:cNvPr>
          <p:cNvSpPr/>
          <p:nvPr/>
        </p:nvSpPr>
        <p:spPr>
          <a:xfrm>
            <a:off x="4387355" y="4513786"/>
            <a:ext cx="369291" cy="369291"/>
          </a:xfrm>
          <a:prstGeom prst="ellipse">
            <a:avLst/>
          </a:prstGeom>
          <a:solidFill>
            <a:schemeClr val="tx2"/>
          </a:solidFill>
          <a:ln w="28575">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latin typeface="Public Sans" pitchFamily="2" charset="0"/>
              </a:rPr>
              <a:t>7</a:t>
            </a:r>
            <a:endParaRPr lang="en-IN" sz="800" b="1" dirty="0">
              <a:latin typeface="Public Sans" pitchFamily="2" charset="0"/>
            </a:endParaRPr>
          </a:p>
        </p:txBody>
      </p:sp>
      <p:sp>
        <p:nvSpPr>
          <p:cNvPr id="22" name="Text Placeholder 16">
            <a:extLst>
              <a:ext uri="{FF2B5EF4-FFF2-40B4-BE49-F238E27FC236}">
                <a16:creationId xmlns:a16="http://schemas.microsoft.com/office/drawing/2014/main" id="{9D7C72AB-DE9B-134F-8E22-84EEA8629918}"/>
              </a:ext>
            </a:extLst>
          </p:cNvPr>
          <p:cNvSpPr>
            <a:spLocks noGrp="1"/>
          </p:cNvSpPr>
          <p:nvPr>
            <p:ph type="body" sz="quarter" idx="15"/>
          </p:nvPr>
        </p:nvSpPr>
        <p:spPr>
          <a:xfrm>
            <a:off x="4940352" y="1505597"/>
            <a:ext cx="3597361"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4" name="Text Placeholder 16">
            <a:extLst>
              <a:ext uri="{FF2B5EF4-FFF2-40B4-BE49-F238E27FC236}">
                <a16:creationId xmlns:a16="http://schemas.microsoft.com/office/drawing/2014/main" id="{A4DD4767-FF0D-4487-394B-BEF8E9047C2F}"/>
              </a:ext>
            </a:extLst>
          </p:cNvPr>
          <p:cNvSpPr>
            <a:spLocks noGrp="1"/>
          </p:cNvSpPr>
          <p:nvPr>
            <p:ph type="body" sz="quarter" idx="17"/>
          </p:nvPr>
        </p:nvSpPr>
        <p:spPr>
          <a:xfrm>
            <a:off x="4940352" y="2718701"/>
            <a:ext cx="3597361"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6" name="Text Placeholder 16">
            <a:extLst>
              <a:ext uri="{FF2B5EF4-FFF2-40B4-BE49-F238E27FC236}">
                <a16:creationId xmlns:a16="http://schemas.microsoft.com/office/drawing/2014/main" id="{B02DFB90-1010-8258-2C29-54E56D3115D8}"/>
              </a:ext>
            </a:extLst>
          </p:cNvPr>
          <p:cNvSpPr>
            <a:spLocks noGrp="1"/>
          </p:cNvSpPr>
          <p:nvPr>
            <p:ph type="body" sz="quarter" idx="19"/>
          </p:nvPr>
        </p:nvSpPr>
        <p:spPr>
          <a:xfrm>
            <a:off x="4940352" y="3931097"/>
            <a:ext cx="3597361"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9" name="Text Placeholder 16">
            <a:extLst>
              <a:ext uri="{FF2B5EF4-FFF2-40B4-BE49-F238E27FC236}">
                <a16:creationId xmlns:a16="http://schemas.microsoft.com/office/drawing/2014/main" id="{E351EBF8-F82B-5C4D-A228-C25DD07A666C}"/>
              </a:ext>
            </a:extLst>
          </p:cNvPr>
          <p:cNvSpPr>
            <a:spLocks noGrp="1"/>
          </p:cNvSpPr>
          <p:nvPr>
            <p:ph type="body" sz="quarter" idx="21"/>
          </p:nvPr>
        </p:nvSpPr>
        <p:spPr>
          <a:xfrm>
            <a:off x="608049" y="899045"/>
            <a:ext cx="3597361" cy="320142"/>
          </a:xfrm>
          <a:prstGeom prst="rect">
            <a:avLst/>
          </a:prstGeom>
        </p:spPr>
        <p:txBody>
          <a:bodyPr anchor="ctr"/>
          <a:lstStyle>
            <a:lvl1pPr algn="r">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0" name="Text Placeholder 16">
            <a:extLst>
              <a:ext uri="{FF2B5EF4-FFF2-40B4-BE49-F238E27FC236}">
                <a16:creationId xmlns:a16="http://schemas.microsoft.com/office/drawing/2014/main" id="{25095617-5294-2BAF-E569-EADBC5DD5223}"/>
              </a:ext>
            </a:extLst>
          </p:cNvPr>
          <p:cNvSpPr>
            <a:spLocks noGrp="1"/>
          </p:cNvSpPr>
          <p:nvPr>
            <p:ph type="body" sz="quarter" idx="22"/>
          </p:nvPr>
        </p:nvSpPr>
        <p:spPr>
          <a:xfrm>
            <a:off x="608049" y="2118232"/>
            <a:ext cx="3597361" cy="320142"/>
          </a:xfrm>
          <a:prstGeom prst="rect">
            <a:avLst/>
          </a:prstGeom>
        </p:spPr>
        <p:txBody>
          <a:bodyPr anchor="ctr"/>
          <a:lstStyle>
            <a:lvl1pPr algn="r">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1" name="Text Placeholder 16">
            <a:extLst>
              <a:ext uri="{FF2B5EF4-FFF2-40B4-BE49-F238E27FC236}">
                <a16:creationId xmlns:a16="http://schemas.microsoft.com/office/drawing/2014/main" id="{9D6188AF-BD07-7F30-3BD9-6F1A3F46C63B}"/>
              </a:ext>
            </a:extLst>
          </p:cNvPr>
          <p:cNvSpPr>
            <a:spLocks noGrp="1"/>
          </p:cNvSpPr>
          <p:nvPr>
            <p:ph type="body" sz="quarter" idx="23"/>
          </p:nvPr>
        </p:nvSpPr>
        <p:spPr>
          <a:xfrm>
            <a:off x="608049" y="3325253"/>
            <a:ext cx="3597361" cy="320142"/>
          </a:xfrm>
          <a:prstGeom prst="rect">
            <a:avLst/>
          </a:prstGeom>
        </p:spPr>
        <p:txBody>
          <a:bodyPr anchor="ctr"/>
          <a:lstStyle>
            <a:lvl1pPr algn="r">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2" name="Text Placeholder 16">
            <a:extLst>
              <a:ext uri="{FF2B5EF4-FFF2-40B4-BE49-F238E27FC236}">
                <a16:creationId xmlns:a16="http://schemas.microsoft.com/office/drawing/2014/main" id="{368C93C2-872A-3F90-2656-7F0AC5DA8013}"/>
              </a:ext>
            </a:extLst>
          </p:cNvPr>
          <p:cNvSpPr>
            <a:spLocks noGrp="1"/>
          </p:cNvSpPr>
          <p:nvPr>
            <p:ph type="body" sz="quarter" idx="24"/>
          </p:nvPr>
        </p:nvSpPr>
        <p:spPr>
          <a:xfrm>
            <a:off x="608049" y="4538360"/>
            <a:ext cx="3597361" cy="320142"/>
          </a:xfrm>
          <a:prstGeom prst="rect">
            <a:avLst/>
          </a:prstGeom>
        </p:spPr>
        <p:txBody>
          <a:bodyPr anchor="ctr"/>
          <a:lstStyle>
            <a:lvl1pPr algn="r">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08577216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185C0E43-A351-6E7B-C864-B3CA2D8E2D96}"/>
              </a:ext>
            </a:extLst>
          </p:cNvPr>
          <p:cNvGrpSpPr/>
          <p:nvPr userDrawn="1"/>
        </p:nvGrpSpPr>
        <p:grpSpPr>
          <a:xfrm>
            <a:off x="914091" y="752041"/>
            <a:ext cx="7280306" cy="4126450"/>
            <a:chOff x="556442" y="752041"/>
            <a:chExt cx="7280306" cy="4126450"/>
          </a:xfrm>
        </p:grpSpPr>
        <p:cxnSp>
          <p:nvCxnSpPr>
            <p:cNvPr id="5" name="Connector: Elbow 16">
              <a:extLst>
                <a:ext uri="{FF2B5EF4-FFF2-40B4-BE49-F238E27FC236}">
                  <a16:creationId xmlns:a16="http://schemas.microsoft.com/office/drawing/2014/main" id="{A80B08B9-D517-A361-74AC-EC572B4BA709}"/>
                </a:ext>
              </a:extLst>
            </p:cNvPr>
            <p:cNvCxnSpPr>
              <a:stCxn id="35" idx="6"/>
              <a:endCxn id="16" idx="0"/>
            </p:cNvCxnSpPr>
            <p:nvPr/>
          </p:nvCxnSpPr>
          <p:spPr>
            <a:xfrm flipV="1">
              <a:off x="3133388" y="990015"/>
              <a:ext cx="818351" cy="1825252"/>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 name="Connector: Elbow 18">
              <a:extLst>
                <a:ext uri="{FF2B5EF4-FFF2-40B4-BE49-F238E27FC236}">
                  <a16:creationId xmlns:a16="http://schemas.microsoft.com/office/drawing/2014/main" id="{14E36037-5A3C-82FB-0ACD-9A68DBC43CB7}"/>
                </a:ext>
              </a:extLst>
            </p:cNvPr>
            <p:cNvCxnSpPr>
              <a:stCxn id="35" idx="6"/>
              <a:endCxn id="22" idx="0"/>
            </p:cNvCxnSpPr>
            <p:nvPr/>
          </p:nvCxnSpPr>
          <p:spPr>
            <a:xfrm flipV="1">
              <a:off x="3133388" y="2206239"/>
              <a:ext cx="818349" cy="609028"/>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Connector: Elbow 19">
              <a:extLst>
                <a:ext uri="{FF2B5EF4-FFF2-40B4-BE49-F238E27FC236}">
                  <a16:creationId xmlns:a16="http://schemas.microsoft.com/office/drawing/2014/main" id="{24BEC842-7E3A-9717-183C-DB9152C8CC60}"/>
                </a:ext>
              </a:extLst>
            </p:cNvPr>
            <p:cNvCxnSpPr>
              <a:stCxn id="35" idx="6"/>
              <a:endCxn id="25" idx="0"/>
            </p:cNvCxnSpPr>
            <p:nvPr/>
          </p:nvCxnSpPr>
          <p:spPr>
            <a:xfrm flipV="1">
              <a:off x="3133388" y="2814534"/>
              <a:ext cx="818348" cy="733"/>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Connector: Elbow 20">
              <a:extLst>
                <a:ext uri="{FF2B5EF4-FFF2-40B4-BE49-F238E27FC236}">
                  <a16:creationId xmlns:a16="http://schemas.microsoft.com/office/drawing/2014/main" id="{FF579BEF-AD16-1A86-CCA0-3ADE5EDD8D19}"/>
                </a:ext>
              </a:extLst>
            </p:cNvPr>
            <p:cNvCxnSpPr>
              <a:stCxn id="35" idx="6"/>
              <a:endCxn id="34" idx="0"/>
            </p:cNvCxnSpPr>
            <p:nvPr/>
          </p:nvCxnSpPr>
          <p:spPr>
            <a:xfrm>
              <a:off x="3133388" y="2815267"/>
              <a:ext cx="818345" cy="1824883"/>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Connector: Elbow 21">
              <a:extLst>
                <a:ext uri="{FF2B5EF4-FFF2-40B4-BE49-F238E27FC236}">
                  <a16:creationId xmlns:a16="http://schemas.microsoft.com/office/drawing/2014/main" id="{346EC580-8D16-A04D-F463-D87BA10FD168}"/>
                </a:ext>
              </a:extLst>
            </p:cNvPr>
            <p:cNvCxnSpPr>
              <a:stCxn id="35" idx="6"/>
              <a:endCxn id="31" idx="0"/>
            </p:cNvCxnSpPr>
            <p:nvPr/>
          </p:nvCxnSpPr>
          <p:spPr>
            <a:xfrm>
              <a:off x="3133388" y="2815267"/>
              <a:ext cx="818346" cy="1216223"/>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Connector: Elbow 26">
              <a:extLst>
                <a:ext uri="{FF2B5EF4-FFF2-40B4-BE49-F238E27FC236}">
                  <a16:creationId xmlns:a16="http://schemas.microsoft.com/office/drawing/2014/main" id="{B170FC1D-5771-591B-B999-0425A66ADD68}"/>
                </a:ext>
              </a:extLst>
            </p:cNvPr>
            <p:cNvCxnSpPr>
              <a:stCxn id="35" idx="6"/>
              <a:endCxn id="28" idx="0"/>
            </p:cNvCxnSpPr>
            <p:nvPr/>
          </p:nvCxnSpPr>
          <p:spPr>
            <a:xfrm>
              <a:off x="3133388" y="2815267"/>
              <a:ext cx="818347" cy="607684"/>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Connector: Elbow 27">
              <a:extLst>
                <a:ext uri="{FF2B5EF4-FFF2-40B4-BE49-F238E27FC236}">
                  <a16:creationId xmlns:a16="http://schemas.microsoft.com/office/drawing/2014/main" id="{B326F413-54BC-600C-5DD9-C028208B5A49}"/>
                </a:ext>
              </a:extLst>
            </p:cNvPr>
            <p:cNvCxnSpPr>
              <a:stCxn id="35" idx="6"/>
              <a:endCxn id="19" idx="0"/>
            </p:cNvCxnSpPr>
            <p:nvPr/>
          </p:nvCxnSpPr>
          <p:spPr>
            <a:xfrm flipV="1">
              <a:off x="3133388" y="1598066"/>
              <a:ext cx="818350" cy="1217201"/>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835472F3-6AAA-9442-47D7-8D34BCDB16AD}"/>
                </a:ext>
              </a:extLst>
            </p:cNvPr>
            <p:cNvGrpSpPr/>
            <p:nvPr/>
          </p:nvGrpSpPr>
          <p:grpSpPr>
            <a:xfrm>
              <a:off x="556442" y="1526794"/>
              <a:ext cx="2576946" cy="2576946"/>
              <a:chOff x="941492" y="1686560"/>
              <a:chExt cx="1876213" cy="1876213"/>
            </a:xfrm>
            <a:effectLst>
              <a:outerShdw blurRad="50800" dist="38100" dir="2700000" algn="tl" rotWithShape="0">
                <a:prstClr val="black">
                  <a:alpha val="40000"/>
                </a:prstClr>
              </a:outerShdw>
            </a:effectLst>
          </p:grpSpPr>
          <p:sp>
            <p:nvSpPr>
              <p:cNvPr id="35" name="Oval 34">
                <a:extLst>
                  <a:ext uri="{FF2B5EF4-FFF2-40B4-BE49-F238E27FC236}">
                    <a16:creationId xmlns:a16="http://schemas.microsoft.com/office/drawing/2014/main" id="{B92A4C42-6D5E-DB1A-E86A-5968DFAFEB7F}"/>
                  </a:ext>
                </a:extLst>
              </p:cNvPr>
              <p:cNvSpPr/>
              <p:nvPr/>
            </p:nvSpPr>
            <p:spPr>
              <a:xfrm>
                <a:off x="941492" y="1686560"/>
                <a:ext cx="1876213" cy="1876213"/>
              </a:xfrm>
              <a:prstGeom prst="ellipse">
                <a:avLst/>
              </a:prstGeom>
              <a:solidFill>
                <a:schemeClr val="bg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6" name="Oval 35">
                <a:extLst>
                  <a:ext uri="{FF2B5EF4-FFF2-40B4-BE49-F238E27FC236}">
                    <a16:creationId xmlns:a16="http://schemas.microsoft.com/office/drawing/2014/main" id="{4B993D3E-2627-C832-C4AA-8B3103254D2F}"/>
                  </a:ext>
                </a:extLst>
              </p:cNvPr>
              <p:cNvSpPr/>
              <p:nvPr/>
            </p:nvSpPr>
            <p:spPr>
              <a:xfrm>
                <a:off x="1074172" y="1819240"/>
                <a:ext cx="1610853" cy="1610853"/>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14" name="Rectangle 13">
              <a:extLst>
                <a:ext uri="{FF2B5EF4-FFF2-40B4-BE49-F238E27FC236}">
                  <a16:creationId xmlns:a16="http://schemas.microsoft.com/office/drawing/2014/main" id="{81A9967A-BC3F-9802-74CA-8B3C0BFD26C3}"/>
                </a:ext>
              </a:extLst>
            </p:cNvPr>
            <p:cNvSpPr/>
            <p:nvPr/>
          </p:nvSpPr>
          <p:spPr>
            <a:xfrm>
              <a:off x="4529278" y="752041"/>
              <a:ext cx="3307470" cy="47594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15" name="Rectangle 14">
              <a:extLst>
                <a:ext uri="{FF2B5EF4-FFF2-40B4-BE49-F238E27FC236}">
                  <a16:creationId xmlns:a16="http://schemas.microsoft.com/office/drawing/2014/main" id="{D2A9F1AD-6C3A-0022-A8AF-D385EC1B9259}"/>
                </a:ext>
              </a:extLst>
            </p:cNvPr>
            <p:cNvSpPr/>
            <p:nvPr/>
          </p:nvSpPr>
          <p:spPr>
            <a:xfrm>
              <a:off x="4076310" y="752041"/>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01</a:t>
              </a:r>
              <a:endParaRPr lang="en-IN" sz="1200" i="1" dirty="0">
                <a:solidFill>
                  <a:schemeClr val="tx1"/>
                </a:solidFill>
                <a:latin typeface="Public Sans" pitchFamily="2" charset="0"/>
              </a:endParaRPr>
            </a:p>
          </p:txBody>
        </p:sp>
        <p:sp>
          <p:nvSpPr>
            <p:cNvPr id="16" name="Isosceles Triangle 62">
              <a:extLst>
                <a:ext uri="{FF2B5EF4-FFF2-40B4-BE49-F238E27FC236}">
                  <a16:creationId xmlns:a16="http://schemas.microsoft.com/office/drawing/2014/main" id="{9DBBB159-9AEC-30E1-A26C-CFA6144FA73E}"/>
                </a:ext>
              </a:extLst>
            </p:cNvPr>
            <p:cNvSpPr/>
            <p:nvPr/>
          </p:nvSpPr>
          <p:spPr>
            <a:xfrm rot="16200000">
              <a:off x="3941773" y="927732"/>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7" name="Rectangle 16">
              <a:extLst>
                <a:ext uri="{FF2B5EF4-FFF2-40B4-BE49-F238E27FC236}">
                  <a16:creationId xmlns:a16="http://schemas.microsoft.com/office/drawing/2014/main" id="{EA889510-DAFB-94C7-E322-BF56C2963E2C}"/>
                </a:ext>
              </a:extLst>
            </p:cNvPr>
            <p:cNvSpPr/>
            <p:nvPr/>
          </p:nvSpPr>
          <p:spPr>
            <a:xfrm>
              <a:off x="4529278" y="1360153"/>
              <a:ext cx="3307470" cy="4759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18" name="Rectangle 17">
              <a:extLst>
                <a:ext uri="{FF2B5EF4-FFF2-40B4-BE49-F238E27FC236}">
                  <a16:creationId xmlns:a16="http://schemas.microsoft.com/office/drawing/2014/main" id="{8753D69D-99D2-0DBE-223F-4D51F9B988BC}"/>
                </a:ext>
              </a:extLst>
            </p:cNvPr>
            <p:cNvSpPr/>
            <p:nvPr/>
          </p:nvSpPr>
          <p:spPr>
            <a:xfrm>
              <a:off x="4076309" y="1360031"/>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02</a:t>
              </a:r>
              <a:endParaRPr lang="en-IN" sz="1200" i="1" dirty="0">
                <a:solidFill>
                  <a:schemeClr val="tx1"/>
                </a:solidFill>
                <a:latin typeface="Public Sans" pitchFamily="2" charset="0"/>
              </a:endParaRPr>
            </a:p>
          </p:txBody>
        </p:sp>
        <p:sp>
          <p:nvSpPr>
            <p:cNvPr id="19" name="Isosceles Triangle 58">
              <a:extLst>
                <a:ext uri="{FF2B5EF4-FFF2-40B4-BE49-F238E27FC236}">
                  <a16:creationId xmlns:a16="http://schemas.microsoft.com/office/drawing/2014/main" id="{133A0880-2B20-1886-3ACC-4F7ED2252A29}"/>
                </a:ext>
              </a:extLst>
            </p:cNvPr>
            <p:cNvSpPr/>
            <p:nvPr/>
          </p:nvSpPr>
          <p:spPr>
            <a:xfrm rot="16200000">
              <a:off x="3941772" y="1535783"/>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0" name="Rectangle 19">
              <a:extLst>
                <a:ext uri="{FF2B5EF4-FFF2-40B4-BE49-F238E27FC236}">
                  <a16:creationId xmlns:a16="http://schemas.microsoft.com/office/drawing/2014/main" id="{D17E9A54-8C3C-7F4E-E4EC-403020797764}"/>
                </a:ext>
              </a:extLst>
            </p:cNvPr>
            <p:cNvSpPr/>
            <p:nvPr/>
          </p:nvSpPr>
          <p:spPr>
            <a:xfrm>
              <a:off x="4529278" y="1968387"/>
              <a:ext cx="3307470" cy="47594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21" name="Rectangle 20">
              <a:extLst>
                <a:ext uri="{FF2B5EF4-FFF2-40B4-BE49-F238E27FC236}">
                  <a16:creationId xmlns:a16="http://schemas.microsoft.com/office/drawing/2014/main" id="{30F103E3-6571-8963-AC91-5A5B17895D20}"/>
                </a:ext>
              </a:extLst>
            </p:cNvPr>
            <p:cNvSpPr/>
            <p:nvPr/>
          </p:nvSpPr>
          <p:spPr>
            <a:xfrm>
              <a:off x="4076308" y="1968143"/>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03</a:t>
              </a:r>
              <a:endParaRPr lang="en-IN" sz="1200" i="1" dirty="0">
                <a:solidFill>
                  <a:schemeClr val="tx1"/>
                </a:solidFill>
                <a:latin typeface="Public Sans" pitchFamily="2" charset="0"/>
              </a:endParaRPr>
            </a:p>
          </p:txBody>
        </p:sp>
        <p:sp>
          <p:nvSpPr>
            <p:cNvPr id="22" name="Isosceles Triangle 54">
              <a:extLst>
                <a:ext uri="{FF2B5EF4-FFF2-40B4-BE49-F238E27FC236}">
                  <a16:creationId xmlns:a16="http://schemas.microsoft.com/office/drawing/2014/main" id="{CF673233-0315-81ED-BDB8-25F70C65E323}"/>
                </a:ext>
              </a:extLst>
            </p:cNvPr>
            <p:cNvSpPr/>
            <p:nvPr/>
          </p:nvSpPr>
          <p:spPr>
            <a:xfrm rot="16200000">
              <a:off x="3941771" y="2143956"/>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3" name="Rectangle 22">
              <a:extLst>
                <a:ext uri="{FF2B5EF4-FFF2-40B4-BE49-F238E27FC236}">
                  <a16:creationId xmlns:a16="http://schemas.microsoft.com/office/drawing/2014/main" id="{A27FB765-54A0-FC75-4F41-9CBB25A9ACFE}"/>
                </a:ext>
              </a:extLst>
            </p:cNvPr>
            <p:cNvSpPr/>
            <p:nvPr/>
          </p:nvSpPr>
          <p:spPr>
            <a:xfrm>
              <a:off x="4529278" y="2576743"/>
              <a:ext cx="3307470" cy="4759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24" name="Rectangle 23">
              <a:extLst>
                <a:ext uri="{FF2B5EF4-FFF2-40B4-BE49-F238E27FC236}">
                  <a16:creationId xmlns:a16="http://schemas.microsoft.com/office/drawing/2014/main" id="{4BBE77EC-45EF-27DF-9E82-50B16D543ECE}"/>
                </a:ext>
              </a:extLst>
            </p:cNvPr>
            <p:cNvSpPr/>
            <p:nvPr/>
          </p:nvSpPr>
          <p:spPr>
            <a:xfrm>
              <a:off x="4076307" y="2576377"/>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04</a:t>
              </a:r>
              <a:endParaRPr lang="en-IN" sz="1200" i="1" dirty="0">
                <a:solidFill>
                  <a:schemeClr val="tx1"/>
                </a:solidFill>
                <a:latin typeface="Public Sans" pitchFamily="2" charset="0"/>
              </a:endParaRPr>
            </a:p>
          </p:txBody>
        </p:sp>
        <p:sp>
          <p:nvSpPr>
            <p:cNvPr id="25" name="Isosceles Triangle 50">
              <a:extLst>
                <a:ext uri="{FF2B5EF4-FFF2-40B4-BE49-F238E27FC236}">
                  <a16:creationId xmlns:a16="http://schemas.microsoft.com/office/drawing/2014/main" id="{7755B1D8-3CF2-7B3F-1F43-DC80E13F8110}"/>
                </a:ext>
              </a:extLst>
            </p:cNvPr>
            <p:cNvSpPr/>
            <p:nvPr/>
          </p:nvSpPr>
          <p:spPr>
            <a:xfrm rot="16200000">
              <a:off x="3941770" y="2752251"/>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6" name="Rectangle 25">
              <a:extLst>
                <a:ext uri="{FF2B5EF4-FFF2-40B4-BE49-F238E27FC236}">
                  <a16:creationId xmlns:a16="http://schemas.microsoft.com/office/drawing/2014/main" id="{74451244-05A8-BB92-CB60-EA10810A2599}"/>
                </a:ext>
              </a:extLst>
            </p:cNvPr>
            <p:cNvSpPr/>
            <p:nvPr/>
          </p:nvSpPr>
          <p:spPr>
            <a:xfrm>
              <a:off x="4529278" y="3185221"/>
              <a:ext cx="3307470" cy="47594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27" name="Rectangle 26">
              <a:extLst>
                <a:ext uri="{FF2B5EF4-FFF2-40B4-BE49-F238E27FC236}">
                  <a16:creationId xmlns:a16="http://schemas.microsoft.com/office/drawing/2014/main" id="{FAB3BCB6-9A08-AB9D-FDD1-5886E8F82BFD}"/>
                </a:ext>
              </a:extLst>
            </p:cNvPr>
            <p:cNvSpPr/>
            <p:nvPr/>
          </p:nvSpPr>
          <p:spPr>
            <a:xfrm>
              <a:off x="4076306" y="3184733"/>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05</a:t>
              </a:r>
              <a:endParaRPr lang="en-IN" sz="1200" i="1" dirty="0">
                <a:solidFill>
                  <a:schemeClr val="tx1"/>
                </a:solidFill>
                <a:latin typeface="Public Sans" pitchFamily="2" charset="0"/>
              </a:endParaRPr>
            </a:p>
          </p:txBody>
        </p:sp>
        <p:sp>
          <p:nvSpPr>
            <p:cNvPr id="28" name="Isosceles Triangle 46">
              <a:extLst>
                <a:ext uri="{FF2B5EF4-FFF2-40B4-BE49-F238E27FC236}">
                  <a16:creationId xmlns:a16="http://schemas.microsoft.com/office/drawing/2014/main" id="{EF0A0986-C296-1C6C-7103-AB08C75168CB}"/>
                </a:ext>
              </a:extLst>
            </p:cNvPr>
            <p:cNvSpPr/>
            <p:nvPr/>
          </p:nvSpPr>
          <p:spPr>
            <a:xfrm rot="16200000">
              <a:off x="3941769" y="3360668"/>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9" name="Rectangle 28">
              <a:extLst>
                <a:ext uri="{FF2B5EF4-FFF2-40B4-BE49-F238E27FC236}">
                  <a16:creationId xmlns:a16="http://schemas.microsoft.com/office/drawing/2014/main" id="{F4F86B68-CC2D-ABD4-9842-3331B8ABC72D}"/>
                </a:ext>
              </a:extLst>
            </p:cNvPr>
            <p:cNvSpPr/>
            <p:nvPr/>
          </p:nvSpPr>
          <p:spPr>
            <a:xfrm>
              <a:off x="4529278" y="3793821"/>
              <a:ext cx="3307470" cy="4759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30" name="Rectangle 29">
              <a:extLst>
                <a:ext uri="{FF2B5EF4-FFF2-40B4-BE49-F238E27FC236}">
                  <a16:creationId xmlns:a16="http://schemas.microsoft.com/office/drawing/2014/main" id="{74CAE6EF-CBB6-3B54-DC11-3407771FABE9}"/>
                </a:ext>
              </a:extLst>
            </p:cNvPr>
            <p:cNvSpPr/>
            <p:nvPr/>
          </p:nvSpPr>
          <p:spPr>
            <a:xfrm>
              <a:off x="4076305" y="3793211"/>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06</a:t>
              </a:r>
              <a:endParaRPr lang="en-IN" sz="1200" i="1" dirty="0">
                <a:solidFill>
                  <a:schemeClr val="tx1"/>
                </a:solidFill>
                <a:latin typeface="Public Sans" pitchFamily="2" charset="0"/>
              </a:endParaRPr>
            </a:p>
          </p:txBody>
        </p:sp>
        <p:sp>
          <p:nvSpPr>
            <p:cNvPr id="31" name="Isosceles Triangle 42">
              <a:extLst>
                <a:ext uri="{FF2B5EF4-FFF2-40B4-BE49-F238E27FC236}">
                  <a16:creationId xmlns:a16="http://schemas.microsoft.com/office/drawing/2014/main" id="{2F17C341-257A-1FD3-2308-812C8F591142}"/>
                </a:ext>
              </a:extLst>
            </p:cNvPr>
            <p:cNvSpPr/>
            <p:nvPr/>
          </p:nvSpPr>
          <p:spPr>
            <a:xfrm rot="16200000">
              <a:off x="3941768" y="3969207"/>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2" name="Rectangle 31">
              <a:extLst>
                <a:ext uri="{FF2B5EF4-FFF2-40B4-BE49-F238E27FC236}">
                  <a16:creationId xmlns:a16="http://schemas.microsoft.com/office/drawing/2014/main" id="{392989F0-F242-D186-43DA-EE6F3EC84AB1}"/>
                </a:ext>
              </a:extLst>
            </p:cNvPr>
            <p:cNvSpPr/>
            <p:nvPr/>
          </p:nvSpPr>
          <p:spPr>
            <a:xfrm>
              <a:off x="4529278" y="4402542"/>
              <a:ext cx="3307470" cy="47594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33" name="Rectangle 32">
              <a:extLst>
                <a:ext uri="{FF2B5EF4-FFF2-40B4-BE49-F238E27FC236}">
                  <a16:creationId xmlns:a16="http://schemas.microsoft.com/office/drawing/2014/main" id="{7AF7F74F-4BA8-62F2-C8A3-8DEF2923E2B1}"/>
                </a:ext>
              </a:extLst>
            </p:cNvPr>
            <p:cNvSpPr/>
            <p:nvPr/>
          </p:nvSpPr>
          <p:spPr>
            <a:xfrm>
              <a:off x="4076304" y="4401810"/>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07</a:t>
              </a:r>
              <a:endParaRPr lang="en-IN" sz="1200" i="1" dirty="0">
                <a:solidFill>
                  <a:schemeClr val="tx1"/>
                </a:solidFill>
                <a:latin typeface="Public Sans" pitchFamily="2" charset="0"/>
              </a:endParaRPr>
            </a:p>
          </p:txBody>
        </p:sp>
        <p:sp>
          <p:nvSpPr>
            <p:cNvPr id="34" name="Isosceles Triangle 38">
              <a:extLst>
                <a:ext uri="{FF2B5EF4-FFF2-40B4-BE49-F238E27FC236}">
                  <a16:creationId xmlns:a16="http://schemas.microsoft.com/office/drawing/2014/main" id="{F5A905EB-DE8A-4E2B-3955-34D142F024DE}"/>
                </a:ext>
              </a:extLst>
            </p:cNvPr>
            <p:cNvSpPr/>
            <p:nvPr/>
          </p:nvSpPr>
          <p:spPr>
            <a:xfrm rot="16200000">
              <a:off x="3941767" y="4577867"/>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37" name="Text Placeholder 16">
            <a:extLst>
              <a:ext uri="{FF2B5EF4-FFF2-40B4-BE49-F238E27FC236}">
                <a16:creationId xmlns:a16="http://schemas.microsoft.com/office/drawing/2014/main" id="{07820EAB-4D86-5713-347E-BCF4E01DD4D3}"/>
              </a:ext>
            </a:extLst>
          </p:cNvPr>
          <p:cNvSpPr>
            <a:spLocks noGrp="1"/>
          </p:cNvSpPr>
          <p:nvPr>
            <p:ph type="body" sz="quarter" idx="14"/>
          </p:nvPr>
        </p:nvSpPr>
        <p:spPr>
          <a:xfrm>
            <a:off x="1345189" y="2654219"/>
            <a:ext cx="1714750" cy="320142"/>
          </a:xfrm>
          <a:prstGeom prst="rect">
            <a:avLst/>
          </a:prstGeom>
        </p:spPr>
        <p:txBody>
          <a:bodyPr anchor="ct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8" name="Google Shape;229;p68">
            <a:extLst>
              <a:ext uri="{FF2B5EF4-FFF2-40B4-BE49-F238E27FC236}">
                <a16:creationId xmlns:a16="http://schemas.microsoft.com/office/drawing/2014/main" id="{33A4254F-0135-9C21-127D-FB5266E3597F}"/>
              </a:ext>
            </a:extLst>
          </p:cNvPr>
          <p:cNvSpPr txBox="1">
            <a:spLocks noGrp="1"/>
          </p:cNvSpPr>
          <p:nvPr>
            <p:ph type="body" idx="3"/>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39" name="Google Shape;229;p68">
            <a:extLst>
              <a:ext uri="{FF2B5EF4-FFF2-40B4-BE49-F238E27FC236}">
                <a16:creationId xmlns:a16="http://schemas.microsoft.com/office/drawing/2014/main" id="{C98711E8-DAD9-3C10-C4DE-393E705DE7A3}"/>
              </a:ext>
            </a:extLst>
          </p:cNvPr>
          <p:cNvSpPr txBox="1">
            <a:spLocks noGrp="1"/>
          </p:cNvSpPr>
          <p:nvPr>
            <p:ph type="body" idx="15"/>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0" name="Google Shape;229;p68">
            <a:extLst>
              <a:ext uri="{FF2B5EF4-FFF2-40B4-BE49-F238E27FC236}">
                <a16:creationId xmlns:a16="http://schemas.microsoft.com/office/drawing/2014/main" id="{DC84AA33-B009-F00D-D9D9-F6F6643A4314}"/>
              </a:ext>
            </a:extLst>
          </p:cNvPr>
          <p:cNvSpPr txBox="1">
            <a:spLocks noGrp="1"/>
          </p:cNvSpPr>
          <p:nvPr>
            <p:ph type="body" idx="16"/>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1" name="Google Shape;229;p68">
            <a:extLst>
              <a:ext uri="{FF2B5EF4-FFF2-40B4-BE49-F238E27FC236}">
                <a16:creationId xmlns:a16="http://schemas.microsoft.com/office/drawing/2014/main" id="{18D15040-FD19-A102-A500-5B1394D21706}"/>
              </a:ext>
            </a:extLst>
          </p:cNvPr>
          <p:cNvSpPr txBox="1">
            <a:spLocks noGrp="1"/>
          </p:cNvSpPr>
          <p:nvPr>
            <p:ph type="body" idx="17"/>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2" name="Google Shape;229;p68">
            <a:extLst>
              <a:ext uri="{FF2B5EF4-FFF2-40B4-BE49-F238E27FC236}">
                <a16:creationId xmlns:a16="http://schemas.microsoft.com/office/drawing/2014/main" id="{E99E6E49-5BC8-BFA5-AD5E-AC748CC272ED}"/>
              </a:ext>
            </a:extLst>
          </p:cNvPr>
          <p:cNvSpPr txBox="1">
            <a:spLocks noGrp="1"/>
          </p:cNvSpPr>
          <p:nvPr>
            <p:ph type="body" idx="18"/>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3" name="Google Shape;229;p68">
            <a:extLst>
              <a:ext uri="{FF2B5EF4-FFF2-40B4-BE49-F238E27FC236}">
                <a16:creationId xmlns:a16="http://schemas.microsoft.com/office/drawing/2014/main" id="{B4BC8C34-2D48-BFD0-CB6C-6C3F0DE7172D}"/>
              </a:ext>
            </a:extLst>
          </p:cNvPr>
          <p:cNvSpPr txBox="1">
            <a:spLocks noGrp="1"/>
          </p:cNvSpPr>
          <p:nvPr>
            <p:ph type="body" idx="19"/>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4" name="Google Shape;229;p68">
            <a:extLst>
              <a:ext uri="{FF2B5EF4-FFF2-40B4-BE49-F238E27FC236}">
                <a16:creationId xmlns:a16="http://schemas.microsoft.com/office/drawing/2014/main" id="{10CC7EF9-0B02-618E-CE05-F2BECDBB6633}"/>
              </a:ext>
            </a:extLst>
          </p:cNvPr>
          <p:cNvSpPr txBox="1">
            <a:spLocks noGrp="1"/>
          </p:cNvSpPr>
          <p:nvPr>
            <p:ph type="body" idx="20"/>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37537979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 name="Shape 37"/>
        <p:cNvGrpSpPr/>
        <p:nvPr/>
      </p:nvGrpSpPr>
      <p:grpSpPr>
        <a:xfrm>
          <a:off x="0" y="0"/>
          <a:ext cx="0" cy="0"/>
          <a:chOff x="0" y="0"/>
          <a:chExt cx="0" cy="0"/>
        </a:xfrm>
      </p:grpSpPr>
      <p:grpSp>
        <p:nvGrpSpPr>
          <p:cNvPr id="5" name="Google Shape;37;p34">
            <a:extLst>
              <a:ext uri="{FF2B5EF4-FFF2-40B4-BE49-F238E27FC236}">
                <a16:creationId xmlns:a16="http://schemas.microsoft.com/office/drawing/2014/main" id="{386A36D8-DBAF-C6E4-CBD1-C6F6C150C425}"/>
              </a:ext>
            </a:extLst>
          </p:cNvPr>
          <p:cNvGrpSpPr/>
          <p:nvPr userDrawn="1"/>
        </p:nvGrpSpPr>
        <p:grpSpPr>
          <a:xfrm>
            <a:off x="0" y="1"/>
            <a:ext cx="9143999" cy="5143499"/>
            <a:chOff x="0" y="1"/>
            <a:chExt cx="9144000" cy="5143500"/>
          </a:xfrm>
        </p:grpSpPr>
        <p:sp>
          <p:nvSpPr>
            <p:cNvPr id="6" name="Google Shape;38;p34">
              <a:extLst>
                <a:ext uri="{FF2B5EF4-FFF2-40B4-BE49-F238E27FC236}">
                  <a16:creationId xmlns:a16="http://schemas.microsoft.com/office/drawing/2014/main" id="{DE7575D0-D561-F0D4-7DC6-8C0252C10B92}"/>
                </a:ext>
              </a:extLst>
            </p:cNvPr>
            <p:cNvSpPr/>
            <p:nvPr/>
          </p:nvSpPr>
          <p:spPr>
            <a:xfrm>
              <a:off x="0" y="1"/>
              <a:ext cx="9144000" cy="5143500"/>
            </a:xfrm>
            <a:prstGeom prst="rect">
              <a:avLst/>
            </a:prstGeom>
            <a:solidFill>
              <a:srgbClr val="F2F2F2">
                <a:alpha val="95294"/>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7" name="Google Shape;39;p34" descr="A group of people in clothing&#10;&#10;Description automatically generated with medium confidence">
              <a:extLst>
                <a:ext uri="{FF2B5EF4-FFF2-40B4-BE49-F238E27FC236}">
                  <a16:creationId xmlns:a16="http://schemas.microsoft.com/office/drawing/2014/main" id="{EF703D68-02B2-684B-D631-2A4FE41D0615}"/>
                </a:ext>
              </a:extLst>
            </p:cNvPr>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8" name="Google Shape;40;p34" descr="Shape&#10;&#10;Description automatically generated with low confidence">
            <a:extLst>
              <a:ext uri="{FF2B5EF4-FFF2-40B4-BE49-F238E27FC236}">
                <a16:creationId xmlns:a16="http://schemas.microsoft.com/office/drawing/2014/main" id="{C235E671-CC63-377A-D442-BB5BBCEBF5D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sp>
        <p:nvSpPr>
          <p:cNvPr id="12" name="Google Shape;42;p34">
            <a:extLst>
              <a:ext uri="{FF2B5EF4-FFF2-40B4-BE49-F238E27FC236}">
                <a16:creationId xmlns:a16="http://schemas.microsoft.com/office/drawing/2014/main" id="{014ED528-B71A-CBC0-8AF5-4C3854523439}"/>
              </a:ext>
            </a:extLst>
          </p:cNvPr>
          <p:cNvSpPr txBox="1">
            <a:spLocks noGrp="1"/>
          </p:cNvSpPr>
          <p:nvPr>
            <p:ph type="body" idx="10"/>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285750" lvl="0" indent="-285750" algn="l">
              <a:lnSpc>
                <a:spcPct val="100000"/>
              </a:lnSpc>
              <a:spcBef>
                <a:spcPts val="0"/>
              </a:spcBef>
              <a:spcAft>
                <a:spcPts val="0"/>
              </a:spcAft>
              <a:buClr>
                <a:schemeClr val="dk1"/>
              </a:buClr>
              <a:buSzPts val="1400"/>
              <a:buFont typeface="Wingdings" pitchFamily="2" charset="2"/>
              <a:buChar char="§"/>
              <a:defRPr sz="1400">
                <a:latin typeface="Public Sans"/>
                <a:ea typeface="Public Sans"/>
                <a:cs typeface="Public Sans"/>
                <a:sym typeface="Public Sans"/>
              </a:defRPr>
            </a:lvl1pPr>
            <a:lvl2pPr marL="914400" lvl="1"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2pPr>
            <a:lvl3pPr marL="1371600" lvl="2"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3pPr>
            <a:lvl4pPr marL="1828800" lvl="3"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4pPr>
            <a:lvl5pPr marL="2286000" lvl="4" indent="-317500" algn="l">
              <a:lnSpc>
                <a:spcPct val="100000"/>
              </a:lnSpc>
              <a:spcBef>
                <a:spcPts val="375"/>
              </a:spcBef>
              <a:spcAft>
                <a:spcPts val="0"/>
              </a:spcAft>
              <a:buClr>
                <a:schemeClr val="dk1"/>
              </a:buClr>
              <a:buSzPts val="1400"/>
              <a:buFont typeface="Noto Sans Symbols"/>
              <a:buChar char="▪"/>
              <a:defRPr sz="14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2" name="Google Shape;41;p34">
            <a:extLst>
              <a:ext uri="{FF2B5EF4-FFF2-40B4-BE49-F238E27FC236}">
                <a16:creationId xmlns:a16="http://schemas.microsoft.com/office/drawing/2014/main" id="{84954CBC-DF40-C190-460E-864E790259D2}"/>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6B01F36F-D55A-3B85-562A-9475A47D3186}"/>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0295510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185C0E43-A351-6E7B-C864-B3CA2D8E2D96}"/>
              </a:ext>
            </a:extLst>
          </p:cNvPr>
          <p:cNvGrpSpPr/>
          <p:nvPr userDrawn="1"/>
        </p:nvGrpSpPr>
        <p:grpSpPr>
          <a:xfrm>
            <a:off x="914091" y="752041"/>
            <a:ext cx="7280306" cy="4126450"/>
            <a:chOff x="556442" y="752041"/>
            <a:chExt cx="7280306" cy="4126450"/>
          </a:xfrm>
        </p:grpSpPr>
        <p:cxnSp>
          <p:nvCxnSpPr>
            <p:cNvPr id="5" name="Connector: Elbow 16">
              <a:extLst>
                <a:ext uri="{FF2B5EF4-FFF2-40B4-BE49-F238E27FC236}">
                  <a16:creationId xmlns:a16="http://schemas.microsoft.com/office/drawing/2014/main" id="{A80B08B9-D517-A361-74AC-EC572B4BA709}"/>
                </a:ext>
              </a:extLst>
            </p:cNvPr>
            <p:cNvCxnSpPr>
              <a:stCxn id="35" idx="6"/>
              <a:endCxn id="16" idx="0"/>
            </p:cNvCxnSpPr>
            <p:nvPr/>
          </p:nvCxnSpPr>
          <p:spPr>
            <a:xfrm flipV="1">
              <a:off x="3133388" y="990015"/>
              <a:ext cx="818351" cy="1825252"/>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 name="Connector: Elbow 18">
              <a:extLst>
                <a:ext uri="{FF2B5EF4-FFF2-40B4-BE49-F238E27FC236}">
                  <a16:creationId xmlns:a16="http://schemas.microsoft.com/office/drawing/2014/main" id="{14E36037-5A3C-82FB-0ACD-9A68DBC43CB7}"/>
                </a:ext>
              </a:extLst>
            </p:cNvPr>
            <p:cNvCxnSpPr>
              <a:stCxn id="35" idx="6"/>
              <a:endCxn id="22" idx="0"/>
            </p:cNvCxnSpPr>
            <p:nvPr/>
          </p:nvCxnSpPr>
          <p:spPr>
            <a:xfrm flipV="1">
              <a:off x="3133388" y="2206239"/>
              <a:ext cx="818349" cy="609028"/>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Connector: Elbow 19">
              <a:extLst>
                <a:ext uri="{FF2B5EF4-FFF2-40B4-BE49-F238E27FC236}">
                  <a16:creationId xmlns:a16="http://schemas.microsoft.com/office/drawing/2014/main" id="{24BEC842-7E3A-9717-183C-DB9152C8CC60}"/>
                </a:ext>
              </a:extLst>
            </p:cNvPr>
            <p:cNvCxnSpPr>
              <a:stCxn id="35" idx="6"/>
              <a:endCxn id="25" idx="0"/>
            </p:cNvCxnSpPr>
            <p:nvPr/>
          </p:nvCxnSpPr>
          <p:spPr>
            <a:xfrm flipV="1">
              <a:off x="3133388" y="2814534"/>
              <a:ext cx="818348" cy="733"/>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Connector: Elbow 20">
              <a:extLst>
                <a:ext uri="{FF2B5EF4-FFF2-40B4-BE49-F238E27FC236}">
                  <a16:creationId xmlns:a16="http://schemas.microsoft.com/office/drawing/2014/main" id="{FF579BEF-AD16-1A86-CCA0-3ADE5EDD8D19}"/>
                </a:ext>
              </a:extLst>
            </p:cNvPr>
            <p:cNvCxnSpPr>
              <a:stCxn id="35" idx="6"/>
              <a:endCxn id="34" idx="0"/>
            </p:cNvCxnSpPr>
            <p:nvPr/>
          </p:nvCxnSpPr>
          <p:spPr>
            <a:xfrm>
              <a:off x="3133388" y="2815267"/>
              <a:ext cx="818345" cy="1824883"/>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Connector: Elbow 21">
              <a:extLst>
                <a:ext uri="{FF2B5EF4-FFF2-40B4-BE49-F238E27FC236}">
                  <a16:creationId xmlns:a16="http://schemas.microsoft.com/office/drawing/2014/main" id="{346EC580-8D16-A04D-F463-D87BA10FD168}"/>
                </a:ext>
              </a:extLst>
            </p:cNvPr>
            <p:cNvCxnSpPr>
              <a:stCxn id="35" idx="6"/>
              <a:endCxn id="31" idx="0"/>
            </p:cNvCxnSpPr>
            <p:nvPr/>
          </p:nvCxnSpPr>
          <p:spPr>
            <a:xfrm>
              <a:off x="3133388" y="2815267"/>
              <a:ext cx="818346" cy="1216223"/>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Connector: Elbow 26">
              <a:extLst>
                <a:ext uri="{FF2B5EF4-FFF2-40B4-BE49-F238E27FC236}">
                  <a16:creationId xmlns:a16="http://schemas.microsoft.com/office/drawing/2014/main" id="{B170FC1D-5771-591B-B999-0425A66ADD68}"/>
                </a:ext>
              </a:extLst>
            </p:cNvPr>
            <p:cNvCxnSpPr>
              <a:stCxn id="35" idx="6"/>
              <a:endCxn id="28" idx="0"/>
            </p:cNvCxnSpPr>
            <p:nvPr/>
          </p:nvCxnSpPr>
          <p:spPr>
            <a:xfrm>
              <a:off x="3133388" y="2815267"/>
              <a:ext cx="818347" cy="607684"/>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Connector: Elbow 27">
              <a:extLst>
                <a:ext uri="{FF2B5EF4-FFF2-40B4-BE49-F238E27FC236}">
                  <a16:creationId xmlns:a16="http://schemas.microsoft.com/office/drawing/2014/main" id="{B326F413-54BC-600C-5DD9-C028208B5A49}"/>
                </a:ext>
              </a:extLst>
            </p:cNvPr>
            <p:cNvCxnSpPr>
              <a:stCxn id="35" idx="6"/>
              <a:endCxn id="19" idx="0"/>
            </p:cNvCxnSpPr>
            <p:nvPr/>
          </p:nvCxnSpPr>
          <p:spPr>
            <a:xfrm flipV="1">
              <a:off x="3133388" y="1598066"/>
              <a:ext cx="818350" cy="1217201"/>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835472F3-6AAA-9442-47D7-8D34BCDB16AD}"/>
                </a:ext>
              </a:extLst>
            </p:cNvPr>
            <p:cNvGrpSpPr/>
            <p:nvPr/>
          </p:nvGrpSpPr>
          <p:grpSpPr>
            <a:xfrm>
              <a:off x="556442" y="1526794"/>
              <a:ext cx="2576946" cy="2576946"/>
              <a:chOff x="941492" y="1686560"/>
              <a:chExt cx="1876213" cy="1876213"/>
            </a:xfrm>
            <a:effectLst>
              <a:outerShdw blurRad="50800" dist="38100" dir="2700000" algn="tl" rotWithShape="0">
                <a:prstClr val="black">
                  <a:alpha val="40000"/>
                </a:prstClr>
              </a:outerShdw>
            </a:effectLst>
          </p:grpSpPr>
          <p:sp>
            <p:nvSpPr>
              <p:cNvPr id="35" name="Oval 34">
                <a:extLst>
                  <a:ext uri="{FF2B5EF4-FFF2-40B4-BE49-F238E27FC236}">
                    <a16:creationId xmlns:a16="http://schemas.microsoft.com/office/drawing/2014/main" id="{B92A4C42-6D5E-DB1A-E86A-5968DFAFEB7F}"/>
                  </a:ext>
                </a:extLst>
              </p:cNvPr>
              <p:cNvSpPr/>
              <p:nvPr/>
            </p:nvSpPr>
            <p:spPr>
              <a:xfrm>
                <a:off x="941492" y="1686560"/>
                <a:ext cx="1876213" cy="1876213"/>
              </a:xfrm>
              <a:prstGeom prst="ellipse">
                <a:avLst/>
              </a:prstGeom>
              <a:solidFill>
                <a:schemeClr val="bg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6" name="Oval 35">
                <a:extLst>
                  <a:ext uri="{FF2B5EF4-FFF2-40B4-BE49-F238E27FC236}">
                    <a16:creationId xmlns:a16="http://schemas.microsoft.com/office/drawing/2014/main" id="{4B993D3E-2627-C832-C4AA-8B3103254D2F}"/>
                  </a:ext>
                </a:extLst>
              </p:cNvPr>
              <p:cNvSpPr/>
              <p:nvPr/>
            </p:nvSpPr>
            <p:spPr>
              <a:xfrm>
                <a:off x="1074172" y="1819240"/>
                <a:ext cx="1610853" cy="1610853"/>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14" name="Rectangle 13">
              <a:extLst>
                <a:ext uri="{FF2B5EF4-FFF2-40B4-BE49-F238E27FC236}">
                  <a16:creationId xmlns:a16="http://schemas.microsoft.com/office/drawing/2014/main" id="{81A9967A-BC3F-9802-74CA-8B3C0BFD26C3}"/>
                </a:ext>
              </a:extLst>
            </p:cNvPr>
            <p:cNvSpPr/>
            <p:nvPr/>
          </p:nvSpPr>
          <p:spPr>
            <a:xfrm>
              <a:off x="4529278" y="752041"/>
              <a:ext cx="3307470" cy="4759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15" name="Rectangle 14">
              <a:extLst>
                <a:ext uri="{FF2B5EF4-FFF2-40B4-BE49-F238E27FC236}">
                  <a16:creationId xmlns:a16="http://schemas.microsoft.com/office/drawing/2014/main" id="{D2A9F1AD-6C3A-0022-A8AF-D385EC1B9259}"/>
                </a:ext>
              </a:extLst>
            </p:cNvPr>
            <p:cNvSpPr/>
            <p:nvPr/>
          </p:nvSpPr>
          <p:spPr>
            <a:xfrm>
              <a:off x="4076310" y="752041"/>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01</a:t>
              </a:r>
              <a:endParaRPr lang="en-IN" sz="1200" i="1" dirty="0">
                <a:solidFill>
                  <a:schemeClr val="tx1"/>
                </a:solidFill>
                <a:latin typeface="Public Sans" pitchFamily="2" charset="0"/>
              </a:endParaRPr>
            </a:p>
          </p:txBody>
        </p:sp>
        <p:sp>
          <p:nvSpPr>
            <p:cNvPr id="16" name="Isosceles Triangle 62">
              <a:extLst>
                <a:ext uri="{FF2B5EF4-FFF2-40B4-BE49-F238E27FC236}">
                  <a16:creationId xmlns:a16="http://schemas.microsoft.com/office/drawing/2014/main" id="{9DBBB159-9AEC-30E1-A26C-CFA6144FA73E}"/>
                </a:ext>
              </a:extLst>
            </p:cNvPr>
            <p:cNvSpPr/>
            <p:nvPr/>
          </p:nvSpPr>
          <p:spPr>
            <a:xfrm rot="16200000">
              <a:off x="3941773" y="927732"/>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7" name="Rectangle 16">
              <a:extLst>
                <a:ext uri="{FF2B5EF4-FFF2-40B4-BE49-F238E27FC236}">
                  <a16:creationId xmlns:a16="http://schemas.microsoft.com/office/drawing/2014/main" id="{EA889510-DAFB-94C7-E322-BF56C2963E2C}"/>
                </a:ext>
              </a:extLst>
            </p:cNvPr>
            <p:cNvSpPr/>
            <p:nvPr/>
          </p:nvSpPr>
          <p:spPr>
            <a:xfrm>
              <a:off x="4529278" y="1360153"/>
              <a:ext cx="3307470" cy="4759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18" name="Rectangle 17">
              <a:extLst>
                <a:ext uri="{FF2B5EF4-FFF2-40B4-BE49-F238E27FC236}">
                  <a16:creationId xmlns:a16="http://schemas.microsoft.com/office/drawing/2014/main" id="{8753D69D-99D2-0DBE-223F-4D51F9B988BC}"/>
                </a:ext>
              </a:extLst>
            </p:cNvPr>
            <p:cNvSpPr/>
            <p:nvPr/>
          </p:nvSpPr>
          <p:spPr>
            <a:xfrm>
              <a:off x="4076309" y="1360031"/>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02</a:t>
              </a:r>
              <a:endParaRPr lang="en-IN" sz="1200" i="1" dirty="0">
                <a:solidFill>
                  <a:schemeClr val="tx1"/>
                </a:solidFill>
                <a:latin typeface="Public Sans" pitchFamily="2" charset="0"/>
              </a:endParaRPr>
            </a:p>
          </p:txBody>
        </p:sp>
        <p:sp>
          <p:nvSpPr>
            <p:cNvPr id="19" name="Isosceles Triangle 58">
              <a:extLst>
                <a:ext uri="{FF2B5EF4-FFF2-40B4-BE49-F238E27FC236}">
                  <a16:creationId xmlns:a16="http://schemas.microsoft.com/office/drawing/2014/main" id="{133A0880-2B20-1886-3ACC-4F7ED2252A29}"/>
                </a:ext>
              </a:extLst>
            </p:cNvPr>
            <p:cNvSpPr/>
            <p:nvPr/>
          </p:nvSpPr>
          <p:spPr>
            <a:xfrm rot="16200000">
              <a:off x="3941772" y="1535783"/>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0" name="Rectangle 19">
              <a:extLst>
                <a:ext uri="{FF2B5EF4-FFF2-40B4-BE49-F238E27FC236}">
                  <a16:creationId xmlns:a16="http://schemas.microsoft.com/office/drawing/2014/main" id="{D17E9A54-8C3C-7F4E-E4EC-403020797764}"/>
                </a:ext>
              </a:extLst>
            </p:cNvPr>
            <p:cNvSpPr/>
            <p:nvPr/>
          </p:nvSpPr>
          <p:spPr>
            <a:xfrm>
              <a:off x="4529278" y="1968387"/>
              <a:ext cx="3307470" cy="4759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21" name="Rectangle 20">
              <a:extLst>
                <a:ext uri="{FF2B5EF4-FFF2-40B4-BE49-F238E27FC236}">
                  <a16:creationId xmlns:a16="http://schemas.microsoft.com/office/drawing/2014/main" id="{30F103E3-6571-8963-AC91-5A5B17895D20}"/>
                </a:ext>
              </a:extLst>
            </p:cNvPr>
            <p:cNvSpPr/>
            <p:nvPr/>
          </p:nvSpPr>
          <p:spPr>
            <a:xfrm>
              <a:off x="4076308" y="1968143"/>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03</a:t>
              </a:r>
              <a:endParaRPr lang="en-IN" sz="1200" i="1" dirty="0">
                <a:solidFill>
                  <a:schemeClr val="tx1"/>
                </a:solidFill>
                <a:latin typeface="Public Sans" pitchFamily="2" charset="0"/>
              </a:endParaRPr>
            </a:p>
          </p:txBody>
        </p:sp>
        <p:sp>
          <p:nvSpPr>
            <p:cNvPr id="22" name="Isosceles Triangle 54">
              <a:extLst>
                <a:ext uri="{FF2B5EF4-FFF2-40B4-BE49-F238E27FC236}">
                  <a16:creationId xmlns:a16="http://schemas.microsoft.com/office/drawing/2014/main" id="{CF673233-0315-81ED-BDB8-25F70C65E323}"/>
                </a:ext>
              </a:extLst>
            </p:cNvPr>
            <p:cNvSpPr/>
            <p:nvPr/>
          </p:nvSpPr>
          <p:spPr>
            <a:xfrm rot="16200000">
              <a:off x="3941771" y="2143956"/>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3" name="Rectangle 22">
              <a:extLst>
                <a:ext uri="{FF2B5EF4-FFF2-40B4-BE49-F238E27FC236}">
                  <a16:creationId xmlns:a16="http://schemas.microsoft.com/office/drawing/2014/main" id="{A27FB765-54A0-FC75-4F41-9CBB25A9ACFE}"/>
                </a:ext>
              </a:extLst>
            </p:cNvPr>
            <p:cNvSpPr/>
            <p:nvPr/>
          </p:nvSpPr>
          <p:spPr>
            <a:xfrm>
              <a:off x="4529278" y="2576743"/>
              <a:ext cx="3307470" cy="4759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24" name="Rectangle 23">
              <a:extLst>
                <a:ext uri="{FF2B5EF4-FFF2-40B4-BE49-F238E27FC236}">
                  <a16:creationId xmlns:a16="http://schemas.microsoft.com/office/drawing/2014/main" id="{4BBE77EC-45EF-27DF-9E82-50B16D543ECE}"/>
                </a:ext>
              </a:extLst>
            </p:cNvPr>
            <p:cNvSpPr/>
            <p:nvPr/>
          </p:nvSpPr>
          <p:spPr>
            <a:xfrm>
              <a:off x="4076307" y="2576377"/>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04</a:t>
              </a:r>
              <a:endParaRPr lang="en-IN" sz="1200" i="1" dirty="0">
                <a:solidFill>
                  <a:schemeClr val="tx1"/>
                </a:solidFill>
                <a:latin typeface="Public Sans" pitchFamily="2" charset="0"/>
              </a:endParaRPr>
            </a:p>
          </p:txBody>
        </p:sp>
        <p:sp>
          <p:nvSpPr>
            <p:cNvPr id="25" name="Isosceles Triangle 50">
              <a:extLst>
                <a:ext uri="{FF2B5EF4-FFF2-40B4-BE49-F238E27FC236}">
                  <a16:creationId xmlns:a16="http://schemas.microsoft.com/office/drawing/2014/main" id="{7755B1D8-3CF2-7B3F-1F43-DC80E13F8110}"/>
                </a:ext>
              </a:extLst>
            </p:cNvPr>
            <p:cNvSpPr/>
            <p:nvPr/>
          </p:nvSpPr>
          <p:spPr>
            <a:xfrm rot="16200000">
              <a:off x="3941770" y="2752251"/>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6" name="Rectangle 25">
              <a:extLst>
                <a:ext uri="{FF2B5EF4-FFF2-40B4-BE49-F238E27FC236}">
                  <a16:creationId xmlns:a16="http://schemas.microsoft.com/office/drawing/2014/main" id="{74451244-05A8-BB92-CB60-EA10810A2599}"/>
                </a:ext>
              </a:extLst>
            </p:cNvPr>
            <p:cNvSpPr/>
            <p:nvPr/>
          </p:nvSpPr>
          <p:spPr>
            <a:xfrm>
              <a:off x="4529278" y="3185221"/>
              <a:ext cx="3307470" cy="4759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27" name="Rectangle 26">
              <a:extLst>
                <a:ext uri="{FF2B5EF4-FFF2-40B4-BE49-F238E27FC236}">
                  <a16:creationId xmlns:a16="http://schemas.microsoft.com/office/drawing/2014/main" id="{FAB3BCB6-9A08-AB9D-FDD1-5886E8F82BFD}"/>
                </a:ext>
              </a:extLst>
            </p:cNvPr>
            <p:cNvSpPr/>
            <p:nvPr/>
          </p:nvSpPr>
          <p:spPr>
            <a:xfrm>
              <a:off x="4076306" y="3184733"/>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05</a:t>
              </a:r>
              <a:endParaRPr lang="en-IN" sz="1200" i="1" dirty="0">
                <a:solidFill>
                  <a:schemeClr val="tx1"/>
                </a:solidFill>
                <a:latin typeface="Public Sans" pitchFamily="2" charset="0"/>
              </a:endParaRPr>
            </a:p>
          </p:txBody>
        </p:sp>
        <p:sp>
          <p:nvSpPr>
            <p:cNvPr id="28" name="Isosceles Triangle 46">
              <a:extLst>
                <a:ext uri="{FF2B5EF4-FFF2-40B4-BE49-F238E27FC236}">
                  <a16:creationId xmlns:a16="http://schemas.microsoft.com/office/drawing/2014/main" id="{EF0A0986-C296-1C6C-7103-AB08C75168CB}"/>
                </a:ext>
              </a:extLst>
            </p:cNvPr>
            <p:cNvSpPr/>
            <p:nvPr/>
          </p:nvSpPr>
          <p:spPr>
            <a:xfrm rot="16200000">
              <a:off x="3941769" y="3360668"/>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9" name="Rectangle 28">
              <a:extLst>
                <a:ext uri="{FF2B5EF4-FFF2-40B4-BE49-F238E27FC236}">
                  <a16:creationId xmlns:a16="http://schemas.microsoft.com/office/drawing/2014/main" id="{F4F86B68-CC2D-ABD4-9842-3331B8ABC72D}"/>
                </a:ext>
              </a:extLst>
            </p:cNvPr>
            <p:cNvSpPr/>
            <p:nvPr/>
          </p:nvSpPr>
          <p:spPr>
            <a:xfrm>
              <a:off x="4529278" y="3793821"/>
              <a:ext cx="3307470" cy="4759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30" name="Rectangle 29">
              <a:extLst>
                <a:ext uri="{FF2B5EF4-FFF2-40B4-BE49-F238E27FC236}">
                  <a16:creationId xmlns:a16="http://schemas.microsoft.com/office/drawing/2014/main" id="{74CAE6EF-CBB6-3B54-DC11-3407771FABE9}"/>
                </a:ext>
              </a:extLst>
            </p:cNvPr>
            <p:cNvSpPr/>
            <p:nvPr/>
          </p:nvSpPr>
          <p:spPr>
            <a:xfrm>
              <a:off x="4076305" y="3793211"/>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06</a:t>
              </a:r>
              <a:endParaRPr lang="en-IN" sz="1200" i="1" dirty="0">
                <a:solidFill>
                  <a:schemeClr val="tx1"/>
                </a:solidFill>
                <a:latin typeface="Public Sans" pitchFamily="2" charset="0"/>
              </a:endParaRPr>
            </a:p>
          </p:txBody>
        </p:sp>
        <p:sp>
          <p:nvSpPr>
            <p:cNvPr id="31" name="Isosceles Triangle 42">
              <a:extLst>
                <a:ext uri="{FF2B5EF4-FFF2-40B4-BE49-F238E27FC236}">
                  <a16:creationId xmlns:a16="http://schemas.microsoft.com/office/drawing/2014/main" id="{2F17C341-257A-1FD3-2308-812C8F591142}"/>
                </a:ext>
              </a:extLst>
            </p:cNvPr>
            <p:cNvSpPr/>
            <p:nvPr/>
          </p:nvSpPr>
          <p:spPr>
            <a:xfrm rot="16200000">
              <a:off x="3941768" y="3969207"/>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2" name="Rectangle 31">
              <a:extLst>
                <a:ext uri="{FF2B5EF4-FFF2-40B4-BE49-F238E27FC236}">
                  <a16:creationId xmlns:a16="http://schemas.microsoft.com/office/drawing/2014/main" id="{392989F0-F242-D186-43DA-EE6F3EC84AB1}"/>
                </a:ext>
              </a:extLst>
            </p:cNvPr>
            <p:cNvSpPr/>
            <p:nvPr/>
          </p:nvSpPr>
          <p:spPr>
            <a:xfrm>
              <a:off x="4529278" y="4402542"/>
              <a:ext cx="3307470" cy="4759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00" dirty="0">
                <a:latin typeface="Public Sans" pitchFamily="2" charset="0"/>
              </a:endParaRPr>
            </a:p>
          </p:txBody>
        </p:sp>
        <p:sp>
          <p:nvSpPr>
            <p:cNvPr id="33" name="Rectangle 32">
              <a:extLst>
                <a:ext uri="{FF2B5EF4-FFF2-40B4-BE49-F238E27FC236}">
                  <a16:creationId xmlns:a16="http://schemas.microsoft.com/office/drawing/2014/main" id="{7AF7F74F-4BA8-62F2-C8A3-8DEF2923E2B1}"/>
                </a:ext>
              </a:extLst>
            </p:cNvPr>
            <p:cNvSpPr/>
            <p:nvPr/>
          </p:nvSpPr>
          <p:spPr>
            <a:xfrm>
              <a:off x="4076304" y="4401810"/>
              <a:ext cx="475827" cy="4758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i="1" dirty="0">
                  <a:solidFill>
                    <a:schemeClr val="tx1"/>
                  </a:solidFill>
                  <a:latin typeface="Public Sans" pitchFamily="2" charset="0"/>
                </a:rPr>
                <a:t>07</a:t>
              </a:r>
              <a:endParaRPr lang="en-IN" sz="1200" i="1" dirty="0">
                <a:solidFill>
                  <a:schemeClr val="tx1"/>
                </a:solidFill>
                <a:latin typeface="Public Sans" pitchFamily="2" charset="0"/>
              </a:endParaRPr>
            </a:p>
          </p:txBody>
        </p:sp>
        <p:sp>
          <p:nvSpPr>
            <p:cNvPr id="34" name="Isosceles Triangle 38">
              <a:extLst>
                <a:ext uri="{FF2B5EF4-FFF2-40B4-BE49-F238E27FC236}">
                  <a16:creationId xmlns:a16="http://schemas.microsoft.com/office/drawing/2014/main" id="{F5A905EB-DE8A-4E2B-3955-34D142F024DE}"/>
                </a:ext>
              </a:extLst>
            </p:cNvPr>
            <p:cNvSpPr/>
            <p:nvPr/>
          </p:nvSpPr>
          <p:spPr>
            <a:xfrm rot="16200000">
              <a:off x="3941767" y="4577867"/>
              <a:ext cx="144497" cy="12456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37" name="Text Placeholder 16">
            <a:extLst>
              <a:ext uri="{FF2B5EF4-FFF2-40B4-BE49-F238E27FC236}">
                <a16:creationId xmlns:a16="http://schemas.microsoft.com/office/drawing/2014/main" id="{07820EAB-4D86-5713-347E-BCF4E01DD4D3}"/>
              </a:ext>
            </a:extLst>
          </p:cNvPr>
          <p:cNvSpPr>
            <a:spLocks noGrp="1"/>
          </p:cNvSpPr>
          <p:nvPr>
            <p:ph type="body" sz="quarter" idx="14"/>
          </p:nvPr>
        </p:nvSpPr>
        <p:spPr>
          <a:xfrm>
            <a:off x="1345189" y="2654219"/>
            <a:ext cx="1714750" cy="320142"/>
          </a:xfrm>
          <a:prstGeom prst="rect">
            <a:avLst/>
          </a:prstGeom>
        </p:spPr>
        <p:txBody>
          <a:bodyPr anchor="ct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8" name="Google Shape;229;p68">
            <a:extLst>
              <a:ext uri="{FF2B5EF4-FFF2-40B4-BE49-F238E27FC236}">
                <a16:creationId xmlns:a16="http://schemas.microsoft.com/office/drawing/2014/main" id="{33A4254F-0135-9C21-127D-FB5266E3597F}"/>
              </a:ext>
            </a:extLst>
          </p:cNvPr>
          <p:cNvSpPr txBox="1">
            <a:spLocks noGrp="1"/>
          </p:cNvSpPr>
          <p:nvPr>
            <p:ph type="body" idx="3"/>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39" name="Google Shape;229;p68">
            <a:extLst>
              <a:ext uri="{FF2B5EF4-FFF2-40B4-BE49-F238E27FC236}">
                <a16:creationId xmlns:a16="http://schemas.microsoft.com/office/drawing/2014/main" id="{C98711E8-DAD9-3C10-C4DE-393E705DE7A3}"/>
              </a:ext>
            </a:extLst>
          </p:cNvPr>
          <p:cNvSpPr txBox="1">
            <a:spLocks noGrp="1"/>
          </p:cNvSpPr>
          <p:nvPr>
            <p:ph type="body" idx="15"/>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0" name="Google Shape;229;p68">
            <a:extLst>
              <a:ext uri="{FF2B5EF4-FFF2-40B4-BE49-F238E27FC236}">
                <a16:creationId xmlns:a16="http://schemas.microsoft.com/office/drawing/2014/main" id="{DC84AA33-B009-F00D-D9D9-F6F6643A4314}"/>
              </a:ext>
            </a:extLst>
          </p:cNvPr>
          <p:cNvSpPr txBox="1">
            <a:spLocks noGrp="1"/>
          </p:cNvSpPr>
          <p:nvPr>
            <p:ph type="body" idx="16"/>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1" name="Google Shape;229;p68">
            <a:extLst>
              <a:ext uri="{FF2B5EF4-FFF2-40B4-BE49-F238E27FC236}">
                <a16:creationId xmlns:a16="http://schemas.microsoft.com/office/drawing/2014/main" id="{18D15040-FD19-A102-A500-5B1394D21706}"/>
              </a:ext>
            </a:extLst>
          </p:cNvPr>
          <p:cNvSpPr txBox="1">
            <a:spLocks noGrp="1"/>
          </p:cNvSpPr>
          <p:nvPr>
            <p:ph type="body" idx="17"/>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2" name="Google Shape;229;p68">
            <a:extLst>
              <a:ext uri="{FF2B5EF4-FFF2-40B4-BE49-F238E27FC236}">
                <a16:creationId xmlns:a16="http://schemas.microsoft.com/office/drawing/2014/main" id="{E99E6E49-5BC8-BFA5-AD5E-AC748CC272ED}"/>
              </a:ext>
            </a:extLst>
          </p:cNvPr>
          <p:cNvSpPr txBox="1">
            <a:spLocks noGrp="1"/>
          </p:cNvSpPr>
          <p:nvPr>
            <p:ph type="body" idx="18"/>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3" name="Google Shape;229;p68">
            <a:extLst>
              <a:ext uri="{FF2B5EF4-FFF2-40B4-BE49-F238E27FC236}">
                <a16:creationId xmlns:a16="http://schemas.microsoft.com/office/drawing/2014/main" id="{B4BC8C34-2D48-BFD0-CB6C-6C3F0DE7172D}"/>
              </a:ext>
            </a:extLst>
          </p:cNvPr>
          <p:cNvSpPr txBox="1">
            <a:spLocks noGrp="1"/>
          </p:cNvSpPr>
          <p:nvPr>
            <p:ph type="body" idx="19"/>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4" name="Google Shape;229;p68">
            <a:extLst>
              <a:ext uri="{FF2B5EF4-FFF2-40B4-BE49-F238E27FC236}">
                <a16:creationId xmlns:a16="http://schemas.microsoft.com/office/drawing/2014/main" id="{10CC7EF9-0B02-618E-CE05-F2BECDBB6633}"/>
              </a:ext>
            </a:extLst>
          </p:cNvPr>
          <p:cNvSpPr txBox="1">
            <a:spLocks noGrp="1"/>
          </p:cNvSpPr>
          <p:nvPr>
            <p:ph type="body" idx="20"/>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0" lvl="0" indent="0" algn="l">
              <a:lnSpc>
                <a:spcPct val="100000"/>
              </a:lnSpc>
              <a:spcBef>
                <a:spcPts val="0"/>
              </a:spcBef>
              <a:spcAft>
                <a:spcPts val="0"/>
              </a:spcAft>
              <a:buClr>
                <a:schemeClr val="lt1"/>
              </a:buClr>
              <a:buSzPts val="1400"/>
              <a:buNone/>
              <a:defRPr sz="1300" b="1" i="0">
                <a:solidFill>
                  <a:schemeClr val="lt1"/>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92202180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sp>
        <p:nvSpPr>
          <p:cNvPr id="69" name="Google Shape;38;p34">
            <a:extLst>
              <a:ext uri="{FF2B5EF4-FFF2-40B4-BE49-F238E27FC236}">
                <a16:creationId xmlns:a16="http://schemas.microsoft.com/office/drawing/2014/main" id="{E5A25F55-5671-2FE6-0D5C-B6FF09A52340}"/>
              </a:ext>
            </a:extLst>
          </p:cNvPr>
          <p:cNvSpPr/>
          <p:nvPr userDrawn="1"/>
        </p:nvSpPr>
        <p:spPr>
          <a:xfrm>
            <a:off x="0" y="1"/>
            <a:ext cx="9143999" cy="5143499"/>
          </a:xfrm>
          <a:prstGeom prst="rect">
            <a:avLst/>
          </a:prstGeom>
          <a:solidFill>
            <a:srgbClr val="F2F2F2">
              <a:alpha val="95294"/>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61" name="Group 60">
            <a:extLst>
              <a:ext uri="{FF2B5EF4-FFF2-40B4-BE49-F238E27FC236}">
                <a16:creationId xmlns:a16="http://schemas.microsoft.com/office/drawing/2014/main" id="{B9C42055-FDBA-C097-2976-EE370A1CBD8B}"/>
              </a:ext>
            </a:extLst>
          </p:cNvPr>
          <p:cNvGrpSpPr/>
          <p:nvPr userDrawn="1"/>
        </p:nvGrpSpPr>
        <p:grpSpPr>
          <a:xfrm>
            <a:off x="716012" y="759582"/>
            <a:ext cx="3556067" cy="4132337"/>
            <a:chOff x="520700" y="759582"/>
            <a:chExt cx="3556067" cy="4132337"/>
          </a:xfrm>
        </p:grpSpPr>
        <p:cxnSp>
          <p:nvCxnSpPr>
            <p:cNvPr id="13" name="Connector: Elbow 102">
              <a:extLst>
                <a:ext uri="{FF2B5EF4-FFF2-40B4-BE49-F238E27FC236}">
                  <a16:creationId xmlns:a16="http://schemas.microsoft.com/office/drawing/2014/main" id="{E9C3A610-618C-1069-70B1-1D7167825407}"/>
                </a:ext>
              </a:extLst>
            </p:cNvPr>
            <p:cNvCxnSpPr>
              <a:cxnSpLocks/>
              <a:stCxn id="50" idx="6"/>
              <a:endCxn id="47" idx="2"/>
            </p:cNvCxnSpPr>
            <p:nvPr/>
          </p:nvCxnSpPr>
          <p:spPr bwMode="auto">
            <a:xfrm flipV="1">
              <a:off x="2484438" y="969169"/>
              <a:ext cx="935876" cy="1856582"/>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Connector: Elbow 106">
              <a:extLst>
                <a:ext uri="{FF2B5EF4-FFF2-40B4-BE49-F238E27FC236}">
                  <a16:creationId xmlns:a16="http://schemas.microsoft.com/office/drawing/2014/main" id="{57E8BCD9-D62E-9B0D-E26D-3D1F474766D9}"/>
                </a:ext>
              </a:extLst>
            </p:cNvPr>
            <p:cNvCxnSpPr>
              <a:cxnSpLocks/>
              <a:stCxn id="50" idx="6"/>
              <a:endCxn id="44" idx="2"/>
            </p:cNvCxnSpPr>
            <p:nvPr/>
          </p:nvCxnSpPr>
          <p:spPr bwMode="auto">
            <a:xfrm flipV="1">
              <a:off x="2484438" y="1588294"/>
              <a:ext cx="935876" cy="1237457"/>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Connector: Elbow 108">
              <a:extLst>
                <a:ext uri="{FF2B5EF4-FFF2-40B4-BE49-F238E27FC236}">
                  <a16:creationId xmlns:a16="http://schemas.microsoft.com/office/drawing/2014/main" id="{D6B5C4D1-003A-6DA5-5A2F-D8A8D4DB5D3C}"/>
                </a:ext>
              </a:extLst>
            </p:cNvPr>
            <p:cNvCxnSpPr>
              <a:cxnSpLocks/>
              <a:stCxn id="50" idx="6"/>
              <a:endCxn id="35" idx="2"/>
            </p:cNvCxnSpPr>
            <p:nvPr/>
          </p:nvCxnSpPr>
          <p:spPr bwMode="auto">
            <a:xfrm flipV="1">
              <a:off x="2484438" y="2206626"/>
              <a:ext cx="935876" cy="61912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Connector: Elbow 110">
              <a:extLst>
                <a:ext uri="{FF2B5EF4-FFF2-40B4-BE49-F238E27FC236}">
                  <a16:creationId xmlns:a16="http://schemas.microsoft.com/office/drawing/2014/main" id="{02BFCDD4-B428-1BAF-0862-01B320CA37B5}"/>
                </a:ext>
              </a:extLst>
            </p:cNvPr>
            <p:cNvCxnSpPr>
              <a:cxnSpLocks/>
              <a:stCxn id="50" idx="6"/>
              <a:endCxn id="29" idx="2"/>
            </p:cNvCxnSpPr>
            <p:nvPr/>
          </p:nvCxnSpPr>
          <p:spPr bwMode="auto">
            <a:xfrm>
              <a:off x="2484438" y="2825751"/>
              <a:ext cx="935875" cy="1856581"/>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Connector: Elbow 112">
              <a:extLst>
                <a:ext uri="{FF2B5EF4-FFF2-40B4-BE49-F238E27FC236}">
                  <a16:creationId xmlns:a16="http://schemas.microsoft.com/office/drawing/2014/main" id="{098D0511-7020-FDC6-D581-218967EAE641}"/>
                </a:ext>
              </a:extLst>
            </p:cNvPr>
            <p:cNvCxnSpPr>
              <a:cxnSpLocks/>
              <a:stCxn id="50" idx="6"/>
              <a:endCxn id="38" idx="2"/>
            </p:cNvCxnSpPr>
            <p:nvPr/>
          </p:nvCxnSpPr>
          <p:spPr bwMode="auto">
            <a:xfrm>
              <a:off x="2484438" y="2825751"/>
              <a:ext cx="935876" cy="1237456"/>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8" name="Connector: Elbow 114">
              <a:extLst>
                <a:ext uri="{FF2B5EF4-FFF2-40B4-BE49-F238E27FC236}">
                  <a16:creationId xmlns:a16="http://schemas.microsoft.com/office/drawing/2014/main" id="{AAEFEB7C-C341-9D2D-C741-6B603378C33F}"/>
                </a:ext>
              </a:extLst>
            </p:cNvPr>
            <p:cNvCxnSpPr>
              <a:cxnSpLocks/>
              <a:stCxn id="50" idx="6"/>
              <a:endCxn id="41" idx="2"/>
            </p:cNvCxnSpPr>
            <p:nvPr/>
          </p:nvCxnSpPr>
          <p:spPr bwMode="auto">
            <a:xfrm>
              <a:off x="2484438" y="2825751"/>
              <a:ext cx="935876" cy="619126"/>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5CCBBC8-6B2D-4183-6FCE-FA9892F42C93}"/>
                </a:ext>
              </a:extLst>
            </p:cNvPr>
            <p:cNvCxnSpPr>
              <a:cxnSpLocks/>
              <a:endCxn id="32" idx="2"/>
            </p:cNvCxnSpPr>
            <p:nvPr/>
          </p:nvCxnSpPr>
          <p:spPr bwMode="auto">
            <a:xfrm>
              <a:off x="2484438" y="2825751"/>
              <a:ext cx="9358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EF5F45A0-7C50-4900-1B4D-CA839412D00A}"/>
                </a:ext>
              </a:extLst>
            </p:cNvPr>
            <p:cNvSpPr/>
            <p:nvPr/>
          </p:nvSpPr>
          <p:spPr bwMode="auto">
            <a:xfrm>
              <a:off x="520700" y="1843088"/>
              <a:ext cx="1963738" cy="1965325"/>
            </a:xfrm>
            <a:prstGeom prst="ellipse">
              <a:avLst/>
            </a:prstGeom>
            <a:solidFill>
              <a:schemeClr val="bg1">
                <a:lumMod val="95000"/>
              </a:schemeClr>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1500" b="1" i="1" kern="0" dirty="0">
                <a:solidFill>
                  <a:schemeClr val="tx1"/>
                </a:solidFill>
                <a:latin typeface="Public Sans" pitchFamily="2" charset="0"/>
                <a:sym typeface="Arial"/>
              </a:endParaRPr>
            </a:p>
          </p:txBody>
        </p:sp>
        <p:grpSp>
          <p:nvGrpSpPr>
            <p:cNvPr id="21" name="Group 100">
              <a:extLst>
                <a:ext uri="{FF2B5EF4-FFF2-40B4-BE49-F238E27FC236}">
                  <a16:creationId xmlns:a16="http://schemas.microsoft.com/office/drawing/2014/main" id="{0B4BAD26-0A35-313A-119F-9B26613F7E9A}"/>
                </a:ext>
              </a:extLst>
            </p:cNvPr>
            <p:cNvGrpSpPr>
              <a:grpSpLocks/>
            </p:cNvGrpSpPr>
            <p:nvPr/>
          </p:nvGrpSpPr>
          <p:grpSpPr bwMode="auto">
            <a:xfrm>
              <a:off x="3420306" y="759582"/>
              <a:ext cx="656461" cy="4132337"/>
              <a:chOff x="3522182" y="752447"/>
              <a:chExt cx="656468" cy="4132036"/>
            </a:xfrm>
          </p:grpSpPr>
          <p:grpSp>
            <p:nvGrpSpPr>
              <p:cNvPr id="22" name="Group 15">
                <a:extLst>
                  <a:ext uri="{FF2B5EF4-FFF2-40B4-BE49-F238E27FC236}">
                    <a16:creationId xmlns:a16="http://schemas.microsoft.com/office/drawing/2014/main" id="{B9FCF262-090E-EC15-51F5-75BA65BB8AA6}"/>
                  </a:ext>
                </a:extLst>
              </p:cNvPr>
              <p:cNvGrpSpPr>
                <a:grpSpLocks/>
              </p:cNvGrpSpPr>
              <p:nvPr/>
            </p:nvGrpSpPr>
            <p:grpSpPr bwMode="auto">
              <a:xfrm>
                <a:off x="3522182" y="752447"/>
                <a:ext cx="656468" cy="419144"/>
                <a:chOff x="3522182" y="782927"/>
                <a:chExt cx="656468" cy="419144"/>
              </a:xfrm>
            </p:grpSpPr>
            <p:sp>
              <p:nvSpPr>
                <p:cNvPr id="47" name="Oval 46">
                  <a:extLst>
                    <a:ext uri="{FF2B5EF4-FFF2-40B4-BE49-F238E27FC236}">
                      <a16:creationId xmlns:a16="http://schemas.microsoft.com/office/drawing/2014/main" id="{5F854096-E52C-4B98-5EAD-04A4D1B39ED5}"/>
                    </a:ext>
                  </a:extLst>
                </p:cNvPr>
                <p:cNvSpPr/>
                <p:nvPr/>
              </p:nvSpPr>
              <p:spPr>
                <a:xfrm>
                  <a:off x="3522182" y="934159"/>
                  <a:ext cx="115799" cy="11668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9" name="Oval 48">
                  <a:extLst>
                    <a:ext uri="{FF2B5EF4-FFF2-40B4-BE49-F238E27FC236}">
                      <a16:creationId xmlns:a16="http://schemas.microsoft.com/office/drawing/2014/main" id="{04F094BA-F579-0DCA-CA78-A1408E1FE1DC}"/>
                    </a:ext>
                  </a:extLst>
                </p:cNvPr>
                <p:cNvSpPr/>
                <p:nvPr/>
              </p:nvSpPr>
              <p:spPr>
                <a:xfrm>
                  <a:off x="3759471" y="782927"/>
                  <a:ext cx="419179" cy="419144"/>
                </a:xfrm>
                <a:prstGeom prst="ellipse">
                  <a:avLst/>
                </a:prstGeom>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1</a:t>
                  </a:r>
                </a:p>
              </p:txBody>
            </p:sp>
          </p:grpSp>
          <p:grpSp>
            <p:nvGrpSpPr>
              <p:cNvPr id="23" name="Group 16">
                <a:extLst>
                  <a:ext uri="{FF2B5EF4-FFF2-40B4-BE49-F238E27FC236}">
                    <a16:creationId xmlns:a16="http://schemas.microsoft.com/office/drawing/2014/main" id="{7F6B495C-2D35-C851-BAE4-F73A68DA8443}"/>
                  </a:ext>
                </a:extLst>
              </p:cNvPr>
              <p:cNvGrpSpPr>
                <a:grpSpLocks/>
              </p:cNvGrpSpPr>
              <p:nvPr/>
            </p:nvGrpSpPr>
            <p:grpSpPr bwMode="auto">
              <a:xfrm>
                <a:off x="3522182" y="1371527"/>
                <a:ext cx="656467" cy="419144"/>
                <a:chOff x="3522182" y="1395657"/>
                <a:chExt cx="656467" cy="419144"/>
              </a:xfrm>
            </p:grpSpPr>
            <p:sp>
              <p:nvSpPr>
                <p:cNvPr id="44" name="Oval 43">
                  <a:extLst>
                    <a:ext uri="{FF2B5EF4-FFF2-40B4-BE49-F238E27FC236}">
                      <a16:creationId xmlns:a16="http://schemas.microsoft.com/office/drawing/2014/main" id="{DD4C8491-22C0-AB82-89E6-F2384A1AA187}"/>
                    </a:ext>
                  </a:extLst>
                </p:cNvPr>
                <p:cNvSpPr/>
                <p:nvPr/>
              </p:nvSpPr>
              <p:spPr>
                <a:xfrm>
                  <a:off x="3522182" y="1546889"/>
                  <a:ext cx="115799" cy="11668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6" name="Oval 45">
                  <a:extLst>
                    <a:ext uri="{FF2B5EF4-FFF2-40B4-BE49-F238E27FC236}">
                      <a16:creationId xmlns:a16="http://schemas.microsoft.com/office/drawing/2014/main" id="{CDA2F571-0888-C456-1962-AF169571F7CC}"/>
                    </a:ext>
                  </a:extLst>
                </p:cNvPr>
                <p:cNvSpPr/>
                <p:nvPr/>
              </p:nvSpPr>
              <p:spPr>
                <a:xfrm>
                  <a:off x="3759470" y="1395657"/>
                  <a:ext cx="419179" cy="419144"/>
                </a:xfrm>
                <a:prstGeom prst="ellipse">
                  <a:avLst/>
                </a:prstGeom>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2</a:t>
                  </a:r>
                </a:p>
              </p:txBody>
            </p:sp>
          </p:grpSp>
          <p:grpSp>
            <p:nvGrpSpPr>
              <p:cNvPr id="24" name="Group 26">
                <a:extLst>
                  <a:ext uri="{FF2B5EF4-FFF2-40B4-BE49-F238E27FC236}">
                    <a16:creationId xmlns:a16="http://schemas.microsoft.com/office/drawing/2014/main" id="{ABDBE8DC-819F-E47E-DF17-C1502D260B77}"/>
                  </a:ext>
                </a:extLst>
              </p:cNvPr>
              <p:cNvGrpSpPr>
                <a:grpSpLocks/>
              </p:cNvGrpSpPr>
              <p:nvPr/>
            </p:nvGrpSpPr>
            <p:grpSpPr bwMode="auto">
              <a:xfrm>
                <a:off x="3522182" y="3228607"/>
                <a:ext cx="656467" cy="417878"/>
                <a:chOff x="3522182" y="3233686"/>
                <a:chExt cx="656467" cy="417878"/>
              </a:xfrm>
            </p:grpSpPr>
            <p:sp>
              <p:nvSpPr>
                <p:cNvPr id="41" name="Oval 40">
                  <a:extLst>
                    <a:ext uri="{FF2B5EF4-FFF2-40B4-BE49-F238E27FC236}">
                      <a16:creationId xmlns:a16="http://schemas.microsoft.com/office/drawing/2014/main" id="{3E5802FC-7075-BE56-F9F2-266136635D2F}"/>
                    </a:ext>
                  </a:extLst>
                </p:cNvPr>
                <p:cNvSpPr/>
                <p:nvPr/>
              </p:nvSpPr>
              <p:spPr>
                <a:xfrm>
                  <a:off x="3522182" y="3384730"/>
                  <a:ext cx="115799" cy="11579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3" name="Oval 42">
                  <a:extLst>
                    <a:ext uri="{FF2B5EF4-FFF2-40B4-BE49-F238E27FC236}">
                      <a16:creationId xmlns:a16="http://schemas.microsoft.com/office/drawing/2014/main" id="{A9081B40-2249-F175-1E0A-D128205F48C5}"/>
                    </a:ext>
                  </a:extLst>
                </p:cNvPr>
                <p:cNvSpPr/>
                <p:nvPr/>
              </p:nvSpPr>
              <p:spPr>
                <a:xfrm>
                  <a:off x="3759470" y="3233686"/>
                  <a:ext cx="419179" cy="417878"/>
                </a:xfrm>
                <a:prstGeom prst="ellipse">
                  <a:avLst/>
                </a:prstGeom>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5</a:t>
                  </a:r>
                </a:p>
              </p:txBody>
            </p:sp>
          </p:grpSp>
          <p:grpSp>
            <p:nvGrpSpPr>
              <p:cNvPr id="25" name="Group 98">
                <a:extLst>
                  <a:ext uri="{FF2B5EF4-FFF2-40B4-BE49-F238E27FC236}">
                    <a16:creationId xmlns:a16="http://schemas.microsoft.com/office/drawing/2014/main" id="{DC55A47B-DEDF-E4BC-F00C-FACA22CD60EB}"/>
                  </a:ext>
                </a:extLst>
              </p:cNvPr>
              <p:cNvGrpSpPr>
                <a:grpSpLocks/>
              </p:cNvGrpSpPr>
              <p:nvPr/>
            </p:nvGrpSpPr>
            <p:grpSpPr bwMode="auto">
              <a:xfrm>
                <a:off x="3522182" y="3846259"/>
                <a:ext cx="656467" cy="419144"/>
                <a:chOff x="3522182" y="3844987"/>
                <a:chExt cx="656467" cy="419144"/>
              </a:xfrm>
            </p:grpSpPr>
            <p:sp>
              <p:nvSpPr>
                <p:cNvPr id="38" name="Oval 37">
                  <a:extLst>
                    <a:ext uri="{FF2B5EF4-FFF2-40B4-BE49-F238E27FC236}">
                      <a16:creationId xmlns:a16="http://schemas.microsoft.com/office/drawing/2014/main" id="{EE1DEF0D-B32F-7D5D-71F7-E8E69ED1A84A}"/>
                    </a:ext>
                  </a:extLst>
                </p:cNvPr>
                <p:cNvSpPr/>
                <p:nvPr/>
              </p:nvSpPr>
              <p:spPr>
                <a:xfrm>
                  <a:off x="3522182" y="3996218"/>
                  <a:ext cx="115799" cy="116682"/>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0" name="Oval 39">
                  <a:extLst>
                    <a:ext uri="{FF2B5EF4-FFF2-40B4-BE49-F238E27FC236}">
                      <a16:creationId xmlns:a16="http://schemas.microsoft.com/office/drawing/2014/main" id="{00AB77F1-B0F9-398E-E5F5-F87CE83BACE9}"/>
                    </a:ext>
                  </a:extLst>
                </p:cNvPr>
                <p:cNvSpPr/>
                <p:nvPr/>
              </p:nvSpPr>
              <p:spPr>
                <a:xfrm>
                  <a:off x="3759470" y="3844987"/>
                  <a:ext cx="419179" cy="419144"/>
                </a:xfrm>
                <a:prstGeom prst="ellipse">
                  <a:avLst/>
                </a:prstGeom>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6</a:t>
                  </a:r>
                </a:p>
              </p:txBody>
            </p:sp>
          </p:grpSp>
          <p:grpSp>
            <p:nvGrpSpPr>
              <p:cNvPr id="26" name="Group 17">
                <a:extLst>
                  <a:ext uri="{FF2B5EF4-FFF2-40B4-BE49-F238E27FC236}">
                    <a16:creationId xmlns:a16="http://schemas.microsoft.com/office/drawing/2014/main" id="{8D66A883-5178-6EF7-C83C-E2804938DE1F}"/>
                  </a:ext>
                </a:extLst>
              </p:cNvPr>
              <p:cNvGrpSpPr>
                <a:grpSpLocks/>
              </p:cNvGrpSpPr>
              <p:nvPr/>
            </p:nvGrpSpPr>
            <p:grpSpPr bwMode="auto">
              <a:xfrm>
                <a:off x="3522182" y="1990447"/>
                <a:ext cx="656467" cy="417878"/>
                <a:chOff x="3522182" y="2008227"/>
                <a:chExt cx="656467" cy="417878"/>
              </a:xfrm>
            </p:grpSpPr>
            <p:sp>
              <p:nvSpPr>
                <p:cNvPr id="35" name="Oval 34">
                  <a:extLst>
                    <a:ext uri="{FF2B5EF4-FFF2-40B4-BE49-F238E27FC236}">
                      <a16:creationId xmlns:a16="http://schemas.microsoft.com/office/drawing/2014/main" id="{8820F94E-3D0F-EBE6-58E8-FE888121B3E8}"/>
                    </a:ext>
                  </a:extLst>
                </p:cNvPr>
                <p:cNvSpPr/>
                <p:nvPr/>
              </p:nvSpPr>
              <p:spPr>
                <a:xfrm>
                  <a:off x="3522182" y="2159271"/>
                  <a:ext cx="115799" cy="11579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37" name="Oval 36">
                  <a:extLst>
                    <a:ext uri="{FF2B5EF4-FFF2-40B4-BE49-F238E27FC236}">
                      <a16:creationId xmlns:a16="http://schemas.microsoft.com/office/drawing/2014/main" id="{0AB3D293-9C32-585B-C6A1-6CAA32C0078C}"/>
                    </a:ext>
                  </a:extLst>
                </p:cNvPr>
                <p:cNvSpPr/>
                <p:nvPr/>
              </p:nvSpPr>
              <p:spPr>
                <a:xfrm>
                  <a:off x="3759470" y="2008227"/>
                  <a:ext cx="419179" cy="417878"/>
                </a:xfrm>
                <a:prstGeom prst="ellipse">
                  <a:avLst/>
                </a:prstGeom>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3</a:t>
                  </a:r>
                </a:p>
              </p:txBody>
            </p:sp>
          </p:grpSp>
          <p:grpSp>
            <p:nvGrpSpPr>
              <p:cNvPr id="27" name="Group 18">
                <a:extLst>
                  <a:ext uri="{FF2B5EF4-FFF2-40B4-BE49-F238E27FC236}">
                    <a16:creationId xmlns:a16="http://schemas.microsoft.com/office/drawing/2014/main" id="{1E13AF9E-BA27-1783-FE89-612A6C1ABC96}"/>
                  </a:ext>
                </a:extLst>
              </p:cNvPr>
              <p:cNvGrpSpPr>
                <a:grpSpLocks/>
              </p:cNvGrpSpPr>
              <p:nvPr/>
            </p:nvGrpSpPr>
            <p:grpSpPr bwMode="auto">
              <a:xfrm>
                <a:off x="3522182" y="2609527"/>
                <a:ext cx="656467" cy="417878"/>
                <a:chOff x="3522182" y="2620957"/>
                <a:chExt cx="656467" cy="417878"/>
              </a:xfrm>
            </p:grpSpPr>
            <p:sp>
              <p:nvSpPr>
                <p:cNvPr id="32" name="Oval 31">
                  <a:extLst>
                    <a:ext uri="{FF2B5EF4-FFF2-40B4-BE49-F238E27FC236}">
                      <a16:creationId xmlns:a16="http://schemas.microsoft.com/office/drawing/2014/main" id="{7CE607B3-BFFA-61E5-4AB2-C9DEDF400A34}"/>
                    </a:ext>
                  </a:extLst>
                </p:cNvPr>
                <p:cNvSpPr/>
                <p:nvPr/>
              </p:nvSpPr>
              <p:spPr>
                <a:xfrm>
                  <a:off x="3522182" y="2772001"/>
                  <a:ext cx="115799" cy="11579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34" name="Oval 33">
                  <a:extLst>
                    <a:ext uri="{FF2B5EF4-FFF2-40B4-BE49-F238E27FC236}">
                      <a16:creationId xmlns:a16="http://schemas.microsoft.com/office/drawing/2014/main" id="{F42023B7-5DB1-C5C0-7C5B-E8DA623FD6CD}"/>
                    </a:ext>
                  </a:extLst>
                </p:cNvPr>
                <p:cNvSpPr/>
                <p:nvPr/>
              </p:nvSpPr>
              <p:spPr>
                <a:xfrm>
                  <a:off x="3759470" y="2620957"/>
                  <a:ext cx="419179" cy="417878"/>
                </a:xfrm>
                <a:prstGeom prst="ellipse">
                  <a:avLst/>
                </a:prstGeom>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4</a:t>
                  </a:r>
                </a:p>
              </p:txBody>
            </p:sp>
          </p:grpSp>
          <p:grpSp>
            <p:nvGrpSpPr>
              <p:cNvPr id="28" name="Group 99">
                <a:extLst>
                  <a:ext uri="{FF2B5EF4-FFF2-40B4-BE49-F238E27FC236}">
                    <a16:creationId xmlns:a16="http://schemas.microsoft.com/office/drawing/2014/main" id="{6B5CDAD2-A559-18F4-E312-AD17C850EA2F}"/>
                  </a:ext>
                </a:extLst>
              </p:cNvPr>
              <p:cNvGrpSpPr>
                <a:grpSpLocks/>
              </p:cNvGrpSpPr>
              <p:nvPr/>
            </p:nvGrpSpPr>
            <p:grpSpPr bwMode="auto">
              <a:xfrm>
                <a:off x="3522182" y="4465339"/>
                <a:ext cx="656467" cy="419144"/>
                <a:chOff x="3522182" y="4457719"/>
                <a:chExt cx="656467" cy="419144"/>
              </a:xfrm>
            </p:grpSpPr>
            <p:sp>
              <p:nvSpPr>
                <p:cNvPr id="29" name="Oval 28">
                  <a:extLst>
                    <a:ext uri="{FF2B5EF4-FFF2-40B4-BE49-F238E27FC236}">
                      <a16:creationId xmlns:a16="http://schemas.microsoft.com/office/drawing/2014/main" id="{7EC0845B-BE75-F105-FA73-F6141457BADC}"/>
                    </a:ext>
                  </a:extLst>
                </p:cNvPr>
                <p:cNvSpPr/>
                <p:nvPr/>
              </p:nvSpPr>
              <p:spPr>
                <a:xfrm>
                  <a:off x="3522182" y="4608950"/>
                  <a:ext cx="115799" cy="116682"/>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31" name="Oval 30">
                  <a:extLst>
                    <a:ext uri="{FF2B5EF4-FFF2-40B4-BE49-F238E27FC236}">
                      <a16:creationId xmlns:a16="http://schemas.microsoft.com/office/drawing/2014/main" id="{C6F1CDF1-A667-F7CB-F781-3003DF904C98}"/>
                    </a:ext>
                  </a:extLst>
                </p:cNvPr>
                <p:cNvSpPr/>
                <p:nvPr/>
              </p:nvSpPr>
              <p:spPr>
                <a:xfrm>
                  <a:off x="3759470" y="4457719"/>
                  <a:ext cx="419179" cy="419144"/>
                </a:xfrm>
                <a:prstGeom prst="ellipse">
                  <a:avLst/>
                </a:prstGeom>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7</a:t>
                  </a:r>
                </a:p>
              </p:txBody>
            </p:sp>
          </p:grpSp>
        </p:grpSp>
      </p:grpSp>
      <p:sp>
        <p:nvSpPr>
          <p:cNvPr id="60" name="Text Placeholder 16">
            <a:extLst>
              <a:ext uri="{FF2B5EF4-FFF2-40B4-BE49-F238E27FC236}">
                <a16:creationId xmlns:a16="http://schemas.microsoft.com/office/drawing/2014/main" id="{2A2C2C8F-3A43-DB17-354D-86D7CA9841B3}"/>
              </a:ext>
            </a:extLst>
          </p:cNvPr>
          <p:cNvSpPr>
            <a:spLocks noGrp="1"/>
          </p:cNvSpPr>
          <p:nvPr>
            <p:ph type="body" sz="quarter" idx="14"/>
          </p:nvPr>
        </p:nvSpPr>
        <p:spPr>
          <a:xfrm>
            <a:off x="840506" y="2665719"/>
            <a:ext cx="1714750" cy="320142"/>
          </a:xfrm>
          <a:prstGeom prst="rect">
            <a:avLst/>
          </a:prstGeom>
        </p:spPr>
        <p:txBody>
          <a:bodyPr anchor="ct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2" name="Text Placeholder 16">
            <a:extLst>
              <a:ext uri="{FF2B5EF4-FFF2-40B4-BE49-F238E27FC236}">
                <a16:creationId xmlns:a16="http://schemas.microsoft.com/office/drawing/2014/main" id="{1E90707C-4F01-5566-5304-0B8937D906F7}"/>
              </a:ext>
            </a:extLst>
          </p:cNvPr>
          <p:cNvSpPr>
            <a:spLocks noGrp="1"/>
          </p:cNvSpPr>
          <p:nvPr>
            <p:ph type="body" sz="quarter" idx="15"/>
          </p:nvPr>
        </p:nvSpPr>
        <p:spPr>
          <a:xfrm>
            <a:off x="4414166" y="142795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3" name="Text Placeholder 16">
            <a:extLst>
              <a:ext uri="{FF2B5EF4-FFF2-40B4-BE49-F238E27FC236}">
                <a16:creationId xmlns:a16="http://schemas.microsoft.com/office/drawing/2014/main" id="{F303998B-4202-8E9E-7674-41A3AF69BF51}"/>
              </a:ext>
            </a:extLst>
          </p:cNvPr>
          <p:cNvSpPr>
            <a:spLocks noGrp="1"/>
          </p:cNvSpPr>
          <p:nvPr>
            <p:ph type="body" sz="quarter" idx="17"/>
          </p:nvPr>
        </p:nvSpPr>
        <p:spPr>
          <a:xfrm>
            <a:off x="4414166" y="266567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4" name="Text Placeholder 16">
            <a:extLst>
              <a:ext uri="{FF2B5EF4-FFF2-40B4-BE49-F238E27FC236}">
                <a16:creationId xmlns:a16="http://schemas.microsoft.com/office/drawing/2014/main" id="{99CDEA39-E8F2-891C-48F9-84D0C932F721}"/>
              </a:ext>
            </a:extLst>
          </p:cNvPr>
          <p:cNvSpPr>
            <a:spLocks noGrp="1"/>
          </p:cNvSpPr>
          <p:nvPr>
            <p:ph type="body" sz="quarter" idx="19"/>
          </p:nvPr>
        </p:nvSpPr>
        <p:spPr>
          <a:xfrm>
            <a:off x="4414166" y="39033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5" name="Text Placeholder 16">
            <a:extLst>
              <a:ext uri="{FF2B5EF4-FFF2-40B4-BE49-F238E27FC236}">
                <a16:creationId xmlns:a16="http://schemas.microsoft.com/office/drawing/2014/main" id="{ED8E8446-4C90-263A-B4A3-09166AD027A1}"/>
              </a:ext>
            </a:extLst>
          </p:cNvPr>
          <p:cNvSpPr>
            <a:spLocks noGrp="1"/>
          </p:cNvSpPr>
          <p:nvPr>
            <p:ph type="body" sz="quarter" idx="21"/>
          </p:nvPr>
        </p:nvSpPr>
        <p:spPr>
          <a:xfrm>
            <a:off x="4414166" y="8090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6" name="Text Placeholder 16">
            <a:extLst>
              <a:ext uri="{FF2B5EF4-FFF2-40B4-BE49-F238E27FC236}">
                <a16:creationId xmlns:a16="http://schemas.microsoft.com/office/drawing/2014/main" id="{B0EF94F8-B23B-EBCF-C597-7883FDF80C65}"/>
              </a:ext>
            </a:extLst>
          </p:cNvPr>
          <p:cNvSpPr>
            <a:spLocks noGrp="1"/>
          </p:cNvSpPr>
          <p:nvPr>
            <p:ph type="body" sz="quarter" idx="22"/>
          </p:nvPr>
        </p:nvSpPr>
        <p:spPr>
          <a:xfrm>
            <a:off x="4414166" y="204681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7" name="Text Placeholder 16">
            <a:extLst>
              <a:ext uri="{FF2B5EF4-FFF2-40B4-BE49-F238E27FC236}">
                <a16:creationId xmlns:a16="http://schemas.microsoft.com/office/drawing/2014/main" id="{13E76ADB-D1B5-3CD2-333C-E04022868BE2}"/>
              </a:ext>
            </a:extLst>
          </p:cNvPr>
          <p:cNvSpPr>
            <a:spLocks noGrp="1"/>
          </p:cNvSpPr>
          <p:nvPr>
            <p:ph type="body" sz="quarter" idx="23"/>
          </p:nvPr>
        </p:nvSpPr>
        <p:spPr>
          <a:xfrm>
            <a:off x="4414166" y="328453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8" name="Text Placeholder 16">
            <a:extLst>
              <a:ext uri="{FF2B5EF4-FFF2-40B4-BE49-F238E27FC236}">
                <a16:creationId xmlns:a16="http://schemas.microsoft.com/office/drawing/2014/main" id="{45E2147A-0632-A28A-6EF8-7C8CE5152173}"/>
              </a:ext>
            </a:extLst>
          </p:cNvPr>
          <p:cNvSpPr>
            <a:spLocks noGrp="1"/>
          </p:cNvSpPr>
          <p:nvPr>
            <p:ph type="body" sz="quarter" idx="24"/>
          </p:nvPr>
        </p:nvSpPr>
        <p:spPr>
          <a:xfrm>
            <a:off x="4414166" y="4522260"/>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22490685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sp>
        <p:nvSpPr>
          <p:cNvPr id="69" name="Google Shape;38;p34">
            <a:extLst>
              <a:ext uri="{FF2B5EF4-FFF2-40B4-BE49-F238E27FC236}">
                <a16:creationId xmlns:a16="http://schemas.microsoft.com/office/drawing/2014/main" id="{E5A25F55-5671-2FE6-0D5C-B6FF09A52340}"/>
              </a:ext>
            </a:extLst>
          </p:cNvPr>
          <p:cNvSpPr/>
          <p:nvPr userDrawn="1"/>
        </p:nvSpPr>
        <p:spPr>
          <a:xfrm>
            <a:off x="0" y="1"/>
            <a:ext cx="9143999" cy="5143499"/>
          </a:xfrm>
          <a:prstGeom prst="rect">
            <a:avLst/>
          </a:prstGeom>
          <a:solidFill>
            <a:srgbClr val="F2F2F2">
              <a:alpha val="95294"/>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61" name="Group 60">
            <a:extLst>
              <a:ext uri="{FF2B5EF4-FFF2-40B4-BE49-F238E27FC236}">
                <a16:creationId xmlns:a16="http://schemas.microsoft.com/office/drawing/2014/main" id="{B9C42055-FDBA-C097-2976-EE370A1CBD8B}"/>
              </a:ext>
            </a:extLst>
          </p:cNvPr>
          <p:cNvGrpSpPr/>
          <p:nvPr userDrawn="1"/>
        </p:nvGrpSpPr>
        <p:grpSpPr>
          <a:xfrm>
            <a:off x="716012" y="759582"/>
            <a:ext cx="3556067" cy="4132337"/>
            <a:chOff x="520700" y="759582"/>
            <a:chExt cx="3556067" cy="4132337"/>
          </a:xfrm>
        </p:grpSpPr>
        <p:cxnSp>
          <p:nvCxnSpPr>
            <p:cNvPr id="13" name="Connector: Elbow 102">
              <a:extLst>
                <a:ext uri="{FF2B5EF4-FFF2-40B4-BE49-F238E27FC236}">
                  <a16:creationId xmlns:a16="http://schemas.microsoft.com/office/drawing/2014/main" id="{E9C3A610-618C-1069-70B1-1D7167825407}"/>
                </a:ext>
              </a:extLst>
            </p:cNvPr>
            <p:cNvCxnSpPr>
              <a:cxnSpLocks/>
              <a:stCxn id="50" idx="6"/>
              <a:endCxn id="47" idx="2"/>
            </p:cNvCxnSpPr>
            <p:nvPr/>
          </p:nvCxnSpPr>
          <p:spPr bwMode="auto">
            <a:xfrm flipV="1">
              <a:off x="2484438" y="969169"/>
              <a:ext cx="935876" cy="1856582"/>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Connector: Elbow 106">
              <a:extLst>
                <a:ext uri="{FF2B5EF4-FFF2-40B4-BE49-F238E27FC236}">
                  <a16:creationId xmlns:a16="http://schemas.microsoft.com/office/drawing/2014/main" id="{57E8BCD9-D62E-9B0D-E26D-3D1F474766D9}"/>
                </a:ext>
              </a:extLst>
            </p:cNvPr>
            <p:cNvCxnSpPr>
              <a:cxnSpLocks/>
              <a:stCxn id="50" idx="6"/>
              <a:endCxn id="44" idx="2"/>
            </p:cNvCxnSpPr>
            <p:nvPr/>
          </p:nvCxnSpPr>
          <p:spPr bwMode="auto">
            <a:xfrm flipV="1">
              <a:off x="2484438" y="1588294"/>
              <a:ext cx="935876" cy="1237457"/>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Connector: Elbow 108">
              <a:extLst>
                <a:ext uri="{FF2B5EF4-FFF2-40B4-BE49-F238E27FC236}">
                  <a16:creationId xmlns:a16="http://schemas.microsoft.com/office/drawing/2014/main" id="{D6B5C4D1-003A-6DA5-5A2F-D8A8D4DB5D3C}"/>
                </a:ext>
              </a:extLst>
            </p:cNvPr>
            <p:cNvCxnSpPr>
              <a:cxnSpLocks/>
              <a:stCxn id="50" idx="6"/>
              <a:endCxn id="35" idx="2"/>
            </p:cNvCxnSpPr>
            <p:nvPr/>
          </p:nvCxnSpPr>
          <p:spPr bwMode="auto">
            <a:xfrm flipV="1">
              <a:off x="2484438" y="2206626"/>
              <a:ext cx="935876" cy="61912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Connector: Elbow 110">
              <a:extLst>
                <a:ext uri="{FF2B5EF4-FFF2-40B4-BE49-F238E27FC236}">
                  <a16:creationId xmlns:a16="http://schemas.microsoft.com/office/drawing/2014/main" id="{02BFCDD4-B428-1BAF-0862-01B320CA37B5}"/>
                </a:ext>
              </a:extLst>
            </p:cNvPr>
            <p:cNvCxnSpPr>
              <a:cxnSpLocks/>
              <a:stCxn id="50" idx="6"/>
              <a:endCxn id="29" idx="2"/>
            </p:cNvCxnSpPr>
            <p:nvPr/>
          </p:nvCxnSpPr>
          <p:spPr bwMode="auto">
            <a:xfrm>
              <a:off x="2484438" y="2825751"/>
              <a:ext cx="935875" cy="1856581"/>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Connector: Elbow 112">
              <a:extLst>
                <a:ext uri="{FF2B5EF4-FFF2-40B4-BE49-F238E27FC236}">
                  <a16:creationId xmlns:a16="http://schemas.microsoft.com/office/drawing/2014/main" id="{098D0511-7020-FDC6-D581-218967EAE641}"/>
                </a:ext>
              </a:extLst>
            </p:cNvPr>
            <p:cNvCxnSpPr>
              <a:cxnSpLocks/>
              <a:stCxn id="50" idx="6"/>
              <a:endCxn id="38" idx="2"/>
            </p:cNvCxnSpPr>
            <p:nvPr/>
          </p:nvCxnSpPr>
          <p:spPr bwMode="auto">
            <a:xfrm>
              <a:off x="2484438" y="2825751"/>
              <a:ext cx="935876" cy="1237456"/>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8" name="Connector: Elbow 114">
              <a:extLst>
                <a:ext uri="{FF2B5EF4-FFF2-40B4-BE49-F238E27FC236}">
                  <a16:creationId xmlns:a16="http://schemas.microsoft.com/office/drawing/2014/main" id="{AAEFEB7C-C341-9D2D-C741-6B603378C33F}"/>
                </a:ext>
              </a:extLst>
            </p:cNvPr>
            <p:cNvCxnSpPr>
              <a:cxnSpLocks/>
              <a:stCxn id="50" idx="6"/>
              <a:endCxn id="41" idx="2"/>
            </p:cNvCxnSpPr>
            <p:nvPr/>
          </p:nvCxnSpPr>
          <p:spPr bwMode="auto">
            <a:xfrm>
              <a:off x="2484438" y="2825751"/>
              <a:ext cx="935876" cy="619126"/>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5CCBBC8-6B2D-4183-6FCE-FA9892F42C93}"/>
                </a:ext>
              </a:extLst>
            </p:cNvPr>
            <p:cNvCxnSpPr>
              <a:cxnSpLocks/>
              <a:endCxn id="32" idx="2"/>
            </p:cNvCxnSpPr>
            <p:nvPr/>
          </p:nvCxnSpPr>
          <p:spPr bwMode="auto">
            <a:xfrm>
              <a:off x="2484438" y="2825751"/>
              <a:ext cx="9358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EF5F45A0-7C50-4900-1B4D-CA839412D00A}"/>
                </a:ext>
              </a:extLst>
            </p:cNvPr>
            <p:cNvSpPr/>
            <p:nvPr/>
          </p:nvSpPr>
          <p:spPr bwMode="auto">
            <a:xfrm>
              <a:off x="520700" y="1843088"/>
              <a:ext cx="1963738" cy="1965325"/>
            </a:xfrm>
            <a:prstGeom prst="ellipse">
              <a:avLst/>
            </a:prstGeom>
            <a:solidFill>
              <a:schemeClr val="bg1">
                <a:lumMod val="95000"/>
              </a:schemeClr>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1500" b="1" i="1" kern="0" dirty="0">
                <a:solidFill>
                  <a:schemeClr val="tx1"/>
                </a:solidFill>
                <a:latin typeface="Public Sans" pitchFamily="2" charset="0"/>
                <a:sym typeface="Arial"/>
              </a:endParaRPr>
            </a:p>
          </p:txBody>
        </p:sp>
        <p:grpSp>
          <p:nvGrpSpPr>
            <p:cNvPr id="21" name="Group 100">
              <a:extLst>
                <a:ext uri="{FF2B5EF4-FFF2-40B4-BE49-F238E27FC236}">
                  <a16:creationId xmlns:a16="http://schemas.microsoft.com/office/drawing/2014/main" id="{0B4BAD26-0A35-313A-119F-9B26613F7E9A}"/>
                </a:ext>
              </a:extLst>
            </p:cNvPr>
            <p:cNvGrpSpPr>
              <a:grpSpLocks/>
            </p:cNvGrpSpPr>
            <p:nvPr/>
          </p:nvGrpSpPr>
          <p:grpSpPr bwMode="auto">
            <a:xfrm>
              <a:off x="3420306" y="759582"/>
              <a:ext cx="656461" cy="4132337"/>
              <a:chOff x="3522182" y="752447"/>
              <a:chExt cx="656468" cy="4132036"/>
            </a:xfrm>
          </p:grpSpPr>
          <p:grpSp>
            <p:nvGrpSpPr>
              <p:cNvPr id="22" name="Group 15">
                <a:extLst>
                  <a:ext uri="{FF2B5EF4-FFF2-40B4-BE49-F238E27FC236}">
                    <a16:creationId xmlns:a16="http://schemas.microsoft.com/office/drawing/2014/main" id="{B9FCF262-090E-EC15-51F5-75BA65BB8AA6}"/>
                  </a:ext>
                </a:extLst>
              </p:cNvPr>
              <p:cNvGrpSpPr>
                <a:grpSpLocks/>
              </p:cNvGrpSpPr>
              <p:nvPr/>
            </p:nvGrpSpPr>
            <p:grpSpPr bwMode="auto">
              <a:xfrm>
                <a:off x="3522182" y="752447"/>
                <a:ext cx="656468" cy="419144"/>
                <a:chOff x="3522182" y="782927"/>
                <a:chExt cx="656468" cy="419144"/>
              </a:xfrm>
            </p:grpSpPr>
            <p:sp>
              <p:nvSpPr>
                <p:cNvPr id="47" name="Oval 46">
                  <a:extLst>
                    <a:ext uri="{FF2B5EF4-FFF2-40B4-BE49-F238E27FC236}">
                      <a16:creationId xmlns:a16="http://schemas.microsoft.com/office/drawing/2014/main" id="{5F854096-E52C-4B98-5EAD-04A4D1B39ED5}"/>
                    </a:ext>
                  </a:extLst>
                </p:cNvPr>
                <p:cNvSpPr/>
                <p:nvPr/>
              </p:nvSpPr>
              <p:spPr>
                <a:xfrm>
                  <a:off x="3522182" y="934159"/>
                  <a:ext cx="115799" cy="11668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9" name="Oval 48">
                  <a:extLst>
                    <a:ext uri="{FF2B5EF4-FFF2-40B4-BE49-F238E27FC236}">
                      <a16:creationId xmlns:a16="http://schemas.microsoft.com/office/drawing/2014/main" id="{04F094BA-F579-0DCA-CA78-A1408E1FE1DC}"/>
                    </a:ext>
                  </a:extLst>
                </p:cNvPr>
                <p:cNvSpPr/>
                <p:nvPr/>
              </p:nvSpPr>
              <p:spPr>
                <a:xfrm>
                  <a:off x="3759471" y="782927"/>
                  <a:ext cx="419179" cy="419144"/>
                </a:xfrm>
                <a:prstGeom prst="ellipse">
                  <a:avLst/>
                </a:prstGeom>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1</a:t>
                  </a:r>
                </a:p>
              </p:txBody>
            </p:sp>
          </p:grpSp>
          <p:grpSp>
            <p:nvGrpSpPr>
              <p:cNvPr id="23" name="Group 16">
                <a:extLst>
                  <a:ext uri="{FF2B5EF4-FFF2-40B4-BE49-F238E27FC236}">
                    <a16:creationId xmlns:a16="http://schemas.microsoft.com/office/drawing/2014/main" id="{7F6B495C-2D35-C851-BAE4-F73A68DA8443}"/>
                  </a:ext>
                </a:extLst>
              </p:cNvPr>
              <p:cNvGrpSpPr>
                <a:grpSpLocks/>
              </p:cNvGrpSpPr>
              <p:nvPr/>
            </p:nvGrpSpPr>
            <p:grpSpPr bwMode="auto">
              <a:xfrm>
                <a:off x="3522182" y="1371527"/>
                <a:ext cx="656467" cy="419144"/>
                <a:chOff x="3522182" y="1395657"/>
                <a:chExt cx="656467" cy="419144"/>
              </a:xfrm>
            </p:grpSpPr>
            <p:sp>
              <p:nvSpPr>
                <p:cNvPr id="44" name="Oval 43">
                  <a:extLst>
                    <a:ext uri="{FF2B5EF4-FFF2-40B4-BE49-F238E27FC236}">
                      <a16:creationId xmlns:a16="http://schemas.microsoft.com/office/drawing/2014/main" id="{DD4C8491-22C0-AB82-89E6-F2384A1AA187}"/>
                    </a:ext>
                  </a:extLst>
                </p:cNvPr>
                <p:cNvSpPr/>
                <p:nvPr/>
              </p:nvSpPr>
              <p:spPr>
                <a:xfrm>
                  <a:off x="3522182" y="1546889"/>
                  <a:ext cx="115799" cy="11668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6" name="Oval 45">
                  <a:extLst>
                    <a:ext uri="{FF2B5EF4-FFF2-40B4-BE49-F238E27FC236}">
                      <a16:creationId xmlns:a16="http://schemas.microsoft.com/office/drawing/2014/main" id="{CDA2F571-0888-C456-1962-AF169571F7CC}"/>
                    </a:ext>
                  </a:extLst>
                </p:cNvPr>
                <p:cNvSpPr/>
                <p:nvPr/>
              </p:nvSpPr>
              <p:spPr>
                <a:xfrm>
                  <a:off x="3759470" y="1395657"/>
                  <a:ext cx="419179" cy="419144"/>
                </a:xfrm>
                <a:prstGeom prst="ellipse">
                  <a:avLst/>
                </a:prstGeom>
                <a:solidFill>
                  <a:schemeClr val="accent1"/>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2</a:t>
                  </a:r>
                </a:p>
              </p:txBody>
            </p:sp>
          </p:grpSp>
          <p:grpSp>
            <p:nvGrpSpPr>
              <p:cNvPr id="24" name="Group 26">
                <a:extLst>
                  <a:ext uri="{FF2B5EF4-FFF2-40B4-BE49-F238E27FC236}">
                    <a16:creationId xmlns:a16="http://schemas.microsoft.com/office/drawing/2014/main" id="{ABDBE8DC-819F-E47E-DF17-C1502D260B77}"/>
                  </a:ext>
                </a:extLst>
              </p:cNvPr>
              <p:cNvGrpSpPr>
                <a:grpSpLocks/>
              </p:cNvGrpSpPr>
              <p:nvPr/>
            </p:nvGrpSpPr>
            <p:grpSpPr bwMode="auto">
              <a:xfrm>
                <a:off x="3522182" y="3228607"/>
                <a:ext cx="656467" cy="417878"/>
                <a:chOff x="3522182" y="3233686"/>
                <a:chExt cx="656467" cy="417878"/>
              </a:xfrm>
            </p:grpSpPr>
            <p:sp>
              <p:nvSpPr>
                <p:cNvPr id="41" name="Oval 40">
                  <a:extLst>
                    <a:ext uri="{FF2B5EF4-FFF2-40B4-BE49-F238E27FC236}">
                      <a16:creationId xmlns:a16="http://schemas.microsoft.com/office/drawing/2014/main" id="{3E5802FC-7075-BE56-F9F2-266136635D2F}"/>
                    </a:ext>
                  </a:extLst>
                </p:cNvPr>
                <p:cNvSpPr/>
                <p:nvPr/>
              </p:nvSpPr>
              <p:spPr>
                <a:xfrm>
                  <a:off x="3522182" y="3384730"/>
                  <a:ext cx="115799" cy="11579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3" name="Oval 42">
                  <a:extLst>
                    <a:ext uri="{FF2B5EF4-FFF2-40B4-BE49-F238E27FC236}">
                      <a16:creationId xmlns:a16="http://schemas.microsoft.com/office/drawing/2014/main" id="{A9081B40-2249-F175-1E0A-D128205F48C5}"/>
                    </a:ext>
                  </a:extLst>
                </p:cNvPr>
                <p:cNvSpPr/>
                <p:nvPr/>
              </p:nvSpPr>
              <p:spPr>
                <a:xfrm>
                  <a:off x="3759470" y="3233686"/>
                  <a:ext cx="419179" cy="417878"/>
                </a:xfrm>
                <a:prstGeom prst="ellipse">
                  <a:avLst/>
                </a:prstGeom>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5</a:t>
                  </a:r>
                </a:p>
              </p:txBody>
            </p:sp>
          </p:grpSp>
          <p:grpSp>
            <p:nvGrpSpPr>
              <p:cNvPr id="25" name="Group 98">
                <a:extLst>
                  <a:ext uri="{FF2B5EF4-FFF2-40B4-BE49-F238E27FC236}">
                    <a16:creationId xmlns:a16="http://schemas.microsoft.com/office/drawing/2014/main" id="{DC55A47B-DEDF-E4BC-F00C-FACA22CD60EB}"/>
                  </a:ext>
                </a:extLst>
              </p:cNvPr>
              <p:cNvGrpSpPr>
                <a:grpSpLocks/>
              </p:cNvGrpSpPr>
              <p:nvPr/>
            </p:nvGrpSpPr>
            <p:grpSpPr bwMode="auto">
              <a:xfrm>
                <a:off x="3522182" y="3846259"/>
                <a:ext cx="656467" cy="419144"/>
                <a:chOff x="3522182" y="3844987"/>
                <a:chExt cx="656467" cy="419144"/>
              </a:xfrm>
            </p:grpSpPr>
            <p:sp>
              <p:nvSpPr>
                <p:cNvPr id="38" name="Oval 37">
                  <a:extLst>
                    <a:ext uri="{FF2B5EF4-FFF2-40B4-BE49-F238E27FC236}">
                      <a16:creationId xmlns:a16="http://schemas.microsoft.com/office/drawing/2014/main" id="{EE1DEF0D-B32F-7D5D-71F7-E8E69ED1A84A}"/>
                    </a:ext>
                  </a:extLst>
                </p:cNvPr>
                <p:cNvSpPr/>
                <p:nvPr/>
              </p:nvSpPr>
              <p:spPr>
                <a:xfrm>
                  <a:off x="3522182" y="3996218"/>
                  <a:ext cx="115799" cy="116682"/>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0" name="Oval 39">
                  <a:extLst>
                    <a:ext uri="{FF2B5EF4-FFF2-40B4-BE49-F238E27FC236}">
                      <a16:creationId xmlns:a16="http://schemas.microsoft.com/office/drawing/2014/main" id="{00AB77F1-B0F9-398E-E5F5-F87CE83BACE9}"/>
                    </a:ext>
                  </a:extLst>
                </p:cNvPr>
                <p:cNvSpPr/>
                <p:nvPr/>
              </p:nvSpPr>
              <p:spPr>
                <a:xfrm>
                  <a:off x="3759470" y="3844987"/>
                  <a:ext cx="419179" cy="419144"/>
                </a:xfrm>
                <a:prstGeom prst="ellipse">
                  <a:avLst/>
                </a:prstGeom>
                <a:solidFill>
                  <a:schemeClr val="accent1"/>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6</a:t>
                  </a:r>
                </a:p>
              </p:txBody>
            </p:sp>
          </p:grpSp>
          <p:grpSp>
            <p:nvGrpSpPr>
              <p:cNvPr id="26" name="Group 17">
                <a:extLst>
                  <a:ext uri="{FF2B5EF4-FFF2-40B4-BE49-F238E27FC236}">
                    <a16:creationId xmlns:a16="http://schemas.microsoft.com/office/drawing/2014/main" id="{8D66A883-5178-6EF7-C83C-E2804938DE1F}"/>
                  </a:ext>
                </a:extLst>
              </p:cNvPr>
              <p:cNvGrpSpPr>
                <a:grpSpLocks/>
              </p:cNvGrpSpPr>
              <p:nvPr/>
            </p:nvGrpSpPr>
            <p:grpSpPr bwMode="auto">
              <a:xfrm>
                <a:off x="3522182" y="1990447"/>
                <a:ext cx="656467" cy="417878"/>
                <a:chOff x="3522182" y="2008227"/>
                <a:chExt cx="656467" cy="417878"/>
              </a:xfrm>
            </p:grpSpPr>
            <p:sp>
              <p:nvSpPr>
                <p:cNvPr id="35" name="Oval 34">
                  <a:extLst>
                    <a:ext uri="{FF2B5EF4-FFF2-40B4-BE49-F238E27FC236}">
                      <a16:creationId xmlns:a16="http://schemas.microsoft.com/office/drawing/2014/main" id="{8820F94E-3D0F-EBE6-58E8-FE888121B3E8}"/>
                    </a:ext>
                  </a:extLst>
                </p:cNvPr>
                <p:cNvSpPr/>
                <p:nvPr/>
              </p:nvSpPr>
              <p:spPr>
                <a:xfrm>
                  <a:off x="3522182" y="2159271"/>
                  <a:ext cx="115799" cy="11579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37" name="Oval 36">
                  <a:extLst>
                    <a:ext uri="{FF2B5EF4-FFF2-40B4-BE49-F238E27FC236}">
                      <a16:creationId xmlns:a16="http://schemas.microsoft.com/office/drawing/2014/main" id="{0AB3D293-9C32-585B-C6A1-6CAA32C0078C}"/>
                    </a:ext>
                  </a:extLst>
                </p:cNvPr>
                <p:cNvSpPr/>
                <p:nvPr/>
              </p:nvSpPr>
              <p:spPr>
                <a:xfrm>
                  <a:off x="3759470" y="2008227"/>
                  <a:ext cx="419179" cy="417878"/>
                </a:xfrm>
                <a:prstGeom prst="ellipse">
                  <a:avLst/>
                </a:prstGeom>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3</a:t>
                  </a:r>
                </a:p>
              </p:txBody>
            </p:sp>
          </p:grpSp>
          <p:grpSp>
            <p:nvGrpSpPr>
              <p:cNvPr id="27" name="Group 18">
                <a:extLst>
                  <a:ext uri="{FF2B5EF4-FFF2-40B4-BE49-F238E27FC236}">
                    <a16:creationId xmlns:a16="http://schemas.microsoft.com/office/drawing/2014/main" id="{1E13AF9E-BA27-1783-FE89-612A6C1ABC96}"/>
                  </a:ext>
                </a:extLst>
              </p:cNvPr>
              <p:cNvGrpSpPr>
                <a:grpSpLocks/>
              </p:cNvGrpSpPr>
              <p:nvPr/>
            </p:nvGrpSpPr>
            <p:grpSpPr bwMode="auto">
              <a:xfrm>
                <a:off x="3522182" y="2609527"/>
                <a:ext cx="656467" cy="417878"/>
                <a:chOff x="3522182" y="2620957"/>
                <a:chExt cx="656467" cy="417878"/>
              </a:xfrm>
            </p:grpSpPr>
            <p:sp>
              <p:nvSpPr>
                <p:cNvPr id="32" name="Oval 31">
                  <a:extLst>
                    <a:ext uri="{FF2B5EF4-FFF2-40B4-BE49-F238E27FC236}">
                      <a16:creationId xmlns:a16="http://schemas.microsoft.com/office/drawing/2014/main" id="{7CE607B3-BFFA-61E5-4AB2-C9DEDF400A34}"/>
                    </a:ext>
                  </a:extLst>
                </p:cNvPr>
                <p:cNvSpPr/>
                <p:nvPr/>
              </p:nvSpPr>
              <p:spPr>
                <a:xfrm>
                  <a:off x="3522182" y="2772001"/>
                  <a:ext cx="115799" cy="11579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34" name="Oval 33">
                  <a:extLst>
                    <a:ext uri="{FF2B5EF4-FFF2-40B4-BE49-F238E27FC236}">
                      <a16:creationId xmlns:a16="http://schemas.microsoft.com/office/drawing/2014/main" id="{F42023B7-5DB1-C5C0-7C5B-E8DA623FD6CD}"/>
                    </a:ext>
                  </a:extLst>
                </p:cNvPr>
                <p:cNvSpPr/>
                <p:nvPr/>
              </p:nvSpPr>
              <p:spPr>
                <a:xfrm>
                  <a:off x="3759470" y="2620957"/>
                  <a:ext cx="419179" cy="417878"/>
                </a:xfrm>
                <a:prstGeom prst="ellipse">
                  <a:avLst/>
                </a:prstGeom>
                <a:solidFill>
                  <a:schemeClr val="accent1"/>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4</a:t>
                  </a:r>
                </a:p>
              </p:txBody>
            </p:sp>
          </p:grpSp>
          <p:grpSp>
            <p:nvGrpSpPr>
              <p:cNvPr id="28" name="Group 99">
                <a:extLst>
                  <a:ext uri="{FF2B5EF4-FFF2-40B4-BE49-F238E27FC236}">
                    <a16:creationId xmlns:a16="http://schemas.microsoft.com/office/drawing/2014/main" id="{6B5CDAD2-A559-18F4-E312-AD17C850EA2F}"/>
                  </a:ext>
                </a:extLst>
              </p:cNvPr>
              <p:cNvGrpSpPr>
                <a:grpSpLocks/>
              </p:cNvGrpSpPr>
              <p:nvPr/>
            </p:nvGrpSpPr>
            <p:grpSpPr bwMode="auto">
              <a:xfrm>
                <a:off x="3522182" y="4465339"/>
                <a:ext cx="656467" cy="419144"/>
                <a:chOff x="3522182" y="4457719"/>
                <a:chExt cx="656467" cy="419144"/>
              </a:xfrm>
            </p:grpSpPr>
            <p:sp>
              <p:nvSpPr>
                <p:cNvPr id="29" name="Oval 28">
                  <a:extLst>
                    <a:ext uri="{FF2B5EF4-FFF2-40B4-BE49-F238E27FC236}">
                      <a16:creationId xmlns:a16="http://schemas.microsoft.com/office/drawing/2014/main" id="{7EC0845B-BE75-F105-FA73-F6141457BADC}"/>
                    </a:ext>
                  </a:extLst>
                </p:cNvPr>
                <p:cNvSpPr/>
                <p:nvPr/>
              </p:nvSpPr>
              <p:spPr>
                <a:xfrm>
                  <a:off x="3522182" y="4608950"/>
                  <a:ext cx="115799" cy="116682"/>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31" name="Oval 30">
                  <a:extLst>
                    <a:ext uri="{FF2B5EF4-FFF2-40B4-BE49-F238E27FC236}">
                      <a16:creationId xmlns:a16="http://schemas.microsoft.com/office/drawing/2014/main" id="{C6F1CDF1-A667-F7CB-F781-3003DF904C98}"/>
                    </a:ext>
                  </a:extLst>
                </p:cNvPr>
                <p:cNvSpPr/>
                <p:nvPr/>
              </p:nvSpPr>
              <p:spPr>
                <a:xfrm>
                  <a:off x="3759470" y="4457719"/>
                  <a:ext cx="419179" cy="419144"/>
                </a:xfrm>
                <a:prstGeom prst="ellipse">
                  <a:avLst/>
                </a:prstGeom>
                <a:solidFill>
                  <a:schemeClr val="bg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7</a:t>
                  </a:r>
                </a:p>
              </p:txBody>
            </p:sp>
          </p:grpSp>
        </p:grpSp>
      </p:grpSp>
      <p:sp>
        <p:nvSpPr>
          <p:cNvPr id="60" name="Text Placeholder 16">
            <a:extLst>
              <a:ext uri="{FF2B5EF4-FFF2-40B4-BE49-F238E27FC236}">
                <a16:creationId xmlns:a16="http://schemas.microsoft.com/office/drawing/2014/main" id="{2A2C2C8F-3A43-DB17-354D-86D7CA9841B3}"/>
              </a:ext>
            </a:extLst>
          </p:cNvPr>
          <p:cNvSpPr>
            <a:spLocks noGrp="1"/>
          </p:cNvSpPr>
          <p:nvPr>
            <p:ph type="body" sz="quarter" idx="14"/>
          </p:nvPr>
        </p:nvSpPr>
        <p:spPr>
          <a:xfrm>
            <a:off x="840506" y="2665719"/>
            <a:ext cx="1714750" cy="320142"/>
          </a:xfrm>
          <a:prstGeom prst="rect">
            <a:avLst/>
          </a:prstGeom>
        </p:spPr>
        <p:txBody>
          <a:bodyPr anchor="ct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2" name="Text Placeholder 16">
            <a:extLst>
              <a:ext uri="{FF2B5EF4-FFF2-40B4-BE49-F238E27FC236}">
                <a16:creationId xmlns:a16="http://schemas.microsoft.com/office/drawing/2014/main" id="{1E90707C-4F01-5566-5304-0B8937D906F7}"/>
              </a:ext>
            </a:extLst>
          </p:cNvPr>
          <p:cNvSpPr>
            <a:spLocks noGrp="1"/>
          </p:cNvSpPr>
          <p:nvPr>
            <p:ph type="body" sz="quarter" idx="15"/>
          </p:nvPr>
        </p:nvSpPr>
        <p:spPr>
          <a:xfrm>
            <a:off x="4414166" y="142795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3" name="Text Placeholder 16">
            <a:extLst>
              <a:ext uri="{FF2B5EF4-FFF2-40B4-BE49-F238E27FC236}">
                <a16:creationId xmlns:a16="http://schemas.microsoft.com/office/drawing/2014/main" id="{F303998B-4202-8E9E-7674-41A3AF69BF51}"/>
              </a:ext>
            </a:extLst>
          </p:cNvPr>
          <p:cNvSpPr>
            <a:spLocks noGrp="1"/>
          </p:cNvSpPr>
          <p:nvPr>
            <p:ph type="body" sz="quarter" idx="17"/>
          </p:nvPr>
        </p:nvSpPr>
        <p:spPr>
          <a:xfrm>
            <a:off x="4414166" y="266567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4" name="Text Placeholder 16">
            <a:extLst>
              <a:ext uri="{FF2B5EF4-FFF2-40B4-BE49-F238E27FC236}">
                <a16:creationId xmlns:a16="http://schemas.microsoft.com/office/drawing/2014/main" id="{99CDEA39-E8F2-891C-48F9-84D0C932F721}"/>
              </a:ext>
            </a:extLst>
          </p:cNvPr>
          <p:cNvSpPr>
            <a:spLocks noGrp="1"/>
          </p:cNvSpPr>
          <p:nvPr>
            <p:ph type="body" sz="quarter" idx="19"/>
          </p:nvPr>
        </p:nvSpPr>
        <p:spPr>
          <a:xfrm>
            <a:off x="4414166" y="39033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5" name="Text Placeholder 16">
            <a:extLst>
              <a:ext uri="{FF2B5EF4-FFF2-40B4-BE49-F238E27FC236}">
                <a16:creationId xmlns:a16="http://schemas.microsoft.com/office/drawing/2014/main" id="{ED8E8446-4C90-263A-B4A3-09166AD027A1}"/>
              </a:ext>
            </a:extLst>
          </p:cNvPr>
          <p:cNvSpPr>
            <a:spLocks noGrp="1"/>
          </p:cNvSpPr>
          <p:nvPr>
            <p:ph type="body" sz="quarter" idx="21"/>
          </p:nvPr>
        </p:nvSpPr>
        <p:spPr>
          <a:xfrm>
            <a:off x="4414166" y="8090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6" name="Text Placeholder 16">
            <a:extLst>
              <a:ext uri="{FF2B5EF4-FFF2-40B4-BE49-F238E27FC236}">
                <a16:creationId xmlns:a16="http://schemas.microsoft.com/office/drawing/2014/main" id="{B0EF94F8-B23B-EBCF-C597-7883FDF80C65}"/>
              </a:ext>
            </a:extLst>
          </p:cNvPr>
          <p:cNvSpPr>
            <a:spLocks noGrp="1"/>
          </p:cNvSpPr>
          <p:nvPr>
            <p:ph type="body" sz="quarter" idx="22"/>
          </p:nvPr>
        </p:nvSpPr>
        <p:spPr>
          <a:xfrm>
            <a:off x="4414166" y="204681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7" name="Text Placeholder 16">
            <a:extLst>
              <a:ext uri="{FF2B5EF4-FFF2-40B4-BE49-F238E27FC236}">
                <a16:creationId xmlns:a16="http://schemas.microsoft.com/office/drawing/2014/main" id="{13E76ADB-D1B5-3CD2-333C-E04022868BE2}"/>
              </a:ext>
            </a:extLst>
          </p:cNvPr>
          <p:cNvSpPr>
            <a:spLocks noGrp="1"/>
          </p:cNvSpPr>
          <p:nvPr>
            <p:ph type="body" sz="quarter" idx="23"/>
          </p:nvPr>
        </p:nvSpPr>
        <p:spPr>
          <a:xfrm>
            <a:off x="4414166" y="328453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8" name="Text Placeholder 16">
            <a:extLst>
              <a:ext uri="{FF2B5EF4-FFF2-40B4-BE49-F238E27FC236}">
                <a16:creationId xmlns:a16="http://schemas.microsoft.com/office/drawing/2014/main" id="{45E2147A-0632-A28A-6EF8-7C8CE5152173}"/>
              </a:ext>
            </a:extLst>
          </p:cNvPr>
          <p:cNvSpPr>
            <a:spLocks noGrp="1"/>
          </p:cNvSpPr>
          <p:nvPr>
            <p:ph type="body" sz="quarter" idx="24"/>
          </p:nvPr>
        </p:nvSpPr>
        <p:spPr>
          <a:xfrm>
            <a:off x="4414166" y="4522260"/>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23664870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sp>
        <p:nvSpPr>
          <p:cNvPr id="4" name="Google Shape;38;p34">
            <a:extLst>
              <a:ext uri="{FF2B5EF4-FFF2-40B4-BE49-F238E27FC236}">
                <a16:creationId xmlns:a16="http://schemas.microsoft.com/office/drawing/2014/main" id="{6279B32D-AD0E-B335-A167-E452D2DE5C16}"/>
              </a:ext>
            </a:extLst>
          </p:cNvPr>
          <p:cNvSpPr/>
          <p:nvPr userDrawn="1"/>
        </p:nvSpPr>
        <p:spPr>
          <a:xfrm>
            <a:off x="0" y="1"/>
            <a:ext cx="9143999" cy="5143499"/>
          </a:xfrm>
          <a:prstGeom prst="rect">
            <a:avLst/>
          </a:prstGeom>
          <a:solidFill>
            <a:srgbClr val="F2F2F2">
              <a:alpha val="95294"/>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61" name="Group 60">
            <a:extLst>
              <a:ext uri="{FF2B5EF4-FFF2-40B4-BE49-F238E27FC236}">
                <a16:creationId xmlns:a16="http://schemas.microsoft.com/office/drawing/2014/main" id="{B9C42055-FDBA-C097-2976-EE370A1CBD8B}"/>
              </a:ext>
            </a:extLst>
          </p:cNvPr>
          <p:cNvGrpSpPr/>
          <p:nvPr userDrawn="1"/>
        </p:nvGrpSpPr>
        <p:grpSpPr>
          <a:xfrm>
            <a:off x="716012" y="759582"/>
            <a:ext cx="3556067" cy="4132337"/>
            <a:chOff x="520700" y="759582"/>
            <a:chExt cx="3556067" cy="4132337"/>
          </a:xfrm>
        </p:grpSpPr>
        <p:cxnSp>
          <p:nvCxnSpPr>
            <p:cNvPr id="13" name="Connector: Elbow 102">
              <a:extLst>
                <a:ext uri="{FF2B5EF4-FFF2-40B4-BE49-F238E27FC236}">
                  <a16:creationId xmlns:a16="http://schemas.microsoft.com/office/drawing/2014/main" id="{E9C3A610-618C-1069-70B1-1D7167825407}"/>
                </a:ext>
              </a:extLst>
            </p:cNvPr>
            <p:cNvCxnSpPr>
              <a:cxnSpLocks/>
              <a:stCxn id="50" idx="6"/>
              <a:endCxn id="47" idx="2"/>
            </p:cNvCxnSpPr>
            <p:nvPr/>
          </p:nvCxnSpPr>
          <p:spPr bwMode="auto">
            <a:xfrm flipV="1">
              <a:off x="2484438" y="969169"/>
              <a:ext cx="935876" cy="1856582"/>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Connector: Elbow 106">
              <a:extLst>
                <a:ext uri="{FF2B5EF4-FFF2-40B4-BE49-F238E27FC236}">
                  <a16:creationId xmlns:a16="http://schemas.microsoft.com/office/drawing/2014/main" id="{57E8BCD9-D62E-9B0D-E26D-3D1F474766D9}"/>
                </a:ext>
              </a:extLst>
            </p:cNvPr>
            <p:cNvCxnSpPr>
              <a:cxnSpLocks/>
              <a:stCxn id="50" idx="6"/>
              <a:endCxn id="44" idx="2"/>
            </p:cNvCxnSpPr>
            <p:nvPr/>
          </p:nvCxnSpPr>
          <p:spPr bwMode="auto">
            <a:xfrm flipV="1">
              <a:off x="2484438" y="1588294"/>
              <a:ext cx="935876" cy="1237457"/>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Connector: Elbow 108">
              <a:extLst>
                <a:ext uri="{FF2B5EF4-FFF2-40B4-BE49-F238E27FC236}">
                  <a16:creationId xmlns:a16="http://schemas.microsoft.com/office/drawing/2014/main" id="{D6B5C4D1-003A-6DA5-5A2F-D8A8D4DB5D3C}"/>
                </a:ext>
              </a:extLst>
            </p:cNvPr>
            <p:cNvCxnSpPr>
              <a:cxnSpLocks/>
              <a:stCxn id="50" idx="6"/>
              <a:endCxn id="35" idx="2"/>
            </p:cNvCxnSpPr>
            <p:nvPr/>
          </p:nvCxnSpPr>
          <p:spPr bwMode="auto">
            <a:xfrm flipV="1">
              <a:off x="2484438" y="2206626"/>
              <a:ext cx="935876" cy="61912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Connector: Elbow 110">
              <a:extLst>
                <a:ext uri="{FF2B5EF4-FFF2-40B4-BE49-F238E27FC236}">
                  <a16:creationId xmlns:a16="http://schemas.microsoft.com/office/drawing/2014/main" id="{02BFCDD4-B428-1BAF-0862-01B320CA37B5}"/>
                </a:ext>
              </a:extLst>
            </p:cNvPr>
            <p:cNvCxnSpPr>
              <a:cxnSpLocks/>
              <a:stCxn id="50" idx="6"/>
              <a:endCxn id="29" idx="2"/>
            </p:cNvCxnSpPr>
            <p:nvPr/>
          </p:nvCxnSpPr>
          <p:spPr bwMode="auto">
            <a:xfrm>
              <a:off x="2484438" y="2825751"/>
              <a:ext cx="935875" cy="1856581"/>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Connector: Elbow 112">
              <a:extLst>
                <a:ext uri="{FF2B5EF4-FFF2-40B4-BE49-F238E27FC236}">
                  <a16:creationId xmlns:a16="http://schemas.microsoft.com/office/drawing/2014/main" id="{098D0511-7020-FDC6-D581-218967EAE641}"/>
                </a:ext>
              </a:extLst>
            </p:cNvPr>
            <p:cNvCxnSpPr>
              <a:cxnSpLocks/>
              <a:stCxn id="50" idx="6"/>
              <a:endCxn id="38" idx="2"/>
            </p:cNvCxnSpPr>
            <p:nvPr/>
          </p:nvCxnSpPr>
          <p:spPr bwMode="auto">
            <a:xfrm>
              <a:off x="2484438" y="2825751"/>
              <a:ext cx="935876" cy="1237456"/>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8" name="Connector: Elbow 114">
              <a:extLst>
                <a:ext uri="{FF2B5EF4-FFF2-40B4-BE49-F238E27FC236}">
                  <a16:creationId xmlns:a16="http://schemas.microsoft.com/office/drawing/2014/main" id="{AAEFEB7C-C341-9D2D-C741-6B603378C33F}"/>
                </a:ext>
              </a:extLst>
            </p:cNvPr>
            <p:cNvCxnSpPr>
              <a:cxnSpLocks/>
              <a:stCxn id="50" idx="6"/>
              <a:endCxn id="41" idx="2"/>
            </p:cNvCxnSpPr>
            <p:nvPr/>
          </p:nvCxnSpPr>
          <p:spPr bwMode="auto">
            <a:xfrm>
              <a:off x="2484438" y="2825751"/>
              <a:ext cx="935876" cy="619126"/>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5CCBBC8-6B2D-4183-6FCE-FA9892F42C93}"/>
                </a:ext>
              </a:extLst>
            </p:cNvPr>
            <p:cNvCxnSpPr>
              <a:cxnSpLocks/>
              <a:endCxn id="32" idx="2"/>
            </p:cNvCxnSpPr>
            <p:nvPr/>
          </p:nvCxnSpPr>
          <p:spPr bwMode="auto">
            <a:xfrm>
              <a:off x="2484438" y="2825751"/>
              <a:ext cx="9358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EF5F45A0-7C50-4900-1B4D-CA839412D00A}"/>
                </a:ext>
              </a:extLst>
            </p:cNvPr>
            <p:cNvSpPr/>
            <p:nvPr/>
          </p:nvSpPr>
          <p:spPr bwMode="auto">
            <a:xfrm>
              <a:off x="520700" y="1843088"/>
              <a:ext cx="1963738" cy="1965325"/>
            </a:xfrm>
            <a:prstGeom prst="ellipse">
              <a:avLst/>
            </a:prstGeom>
            <a:solidFill>
              <a:schemeClr val="bg1">
                <a:lumMod val="95000"/>
              </a:schemeClr>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1500" b="1" i="1" kern="0" dirty="0">
                <a:solidFill>
                  <a:schemeClr val="tx1"/>
                </a:solidFill>
                <a:latin typeface="Public Sans" pitchFamily="2" charset="0"/>
                <a:sym typeface="Arial"/>
              </a:endParaRPr>
            </a:p>
          </p:txBody>
        </p:sp>
        <p:grpSp>
          <p:nvGrpSpPr>
            <p:cNvPr id="21" name="Group 100">
              <a:extLst>
                <a:ext uri="{FF2B5EF4-FFF2-40B4-BE49-F238E27FC236}">
                  <a16:creationId xmlns:a16="http://schemas.microsoft.com/office/drawing/2014/main" id="{0B4BAD26-0A35-313A-119F-9B26613F7E9A}"/>
                </a:ext>
              </a:extLst>
            </p:cNvPr>
            <p:cNvGrpSpPr>
              <a:grpSpLocks/>
            </p:cNvGrpSpPr>
            <p:nvPr/>
          </p:nvGrpSpPr>
          <p:grpSpPr bwMode="auto">
            <a:xfrm>
              <a:off x="3420306" y="759582"/>
              <a:ext cx="656461" cy="4132337"/>
              <a:chOff x="3522182" y="752447"/>
              <a:chExt cx="656468" cy="4132036"/>
            </a:xfrm>
          </p:grpSpPr>
          <p:grpSp>
            <p:nvGrpSpPr>
              <p:cNvPr id="22" name="Group 15">
                <a:extLst>
                  <a:ext uri="{FF2B5EF4-FFF2-40B4-BE49-F238E27FC236}">
                    <a16:creationId xmlns:a16="http://schemas.microsoft.com/office/drawing/2014/main" id="{B9FCF262-090E-EC15-51F5-75BA65BB8AA6}"/>
                  </a:ext>
                </a:extLst>
              </p:cNvPr>
              <p:cNvGrpSpPr>
                <a:grpSpLocks/>
              </p:cNvGrpSpPr>
              <p:nvPr/>
            </p:nvGrpSpPr>
            <p:grpSpPr bwMode="auto">
              <a:xfrm>
                <a:off x="3522182" y="752447"/>
                <a:ext cx="656468" cy="419144"/>
                <a:chOff x="3522182" y="782927"/>
                <a:chExt cx="656468" cy="419144"/>
              </a:xfrm>
            </p:grpSpPr>
            <p:sp>
              <p:nvSpPr>
                <p:cNvPr id="47" name="Oval 46">
                  <a:extLst>
                    <a:ext uri="{FF2B5EF4-FFF2-40B4-BE49-F238E27FC236}">
                      <a16:creationId xmlns:a16="http://schemas.microsoft.com/office/drawing/2014/main" id="{5F854096-E52C-4B98-5EAD-04A4D1B39ED5}"/>
                    </a:ext>
                  </a:extLst>
                </p:cNvPr>
                <p:cNvSpPr/>
                <p:nvPr/>
              </p:nvSpPr>
              <p:spPr>
                <a:xfrm>
                  <a:off x="3522182" y="934159"/>
                  <a:ext cx="115799" cy="11668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9" name="Oval 48">
                  <a:extLst>
                    <a:ext uri="{FF2B5EF4-FFF2-40B4-BE49-F238E27FC236}">
                      <a16:creationId xmlns:a16="http://schemas.microsoft.com/office/drawing/2014/main" id="{04F094BA-F579-0DCA-CA78-A1408E1FE1DC}"/>
                    </a:ext>
                  </a:extLst>
                </p:cNvPr>
                <p:cNvSpPr/>
                <p:nvPr/>
              </p:nvSpPr>
              <p:spPr>
                <a:xfrm>
                  <a:off x="3759471" y="782927"/>
                  <a:ext cx="419179" cy="419144"/>
                </a:xfrm>
                <a:prstGeom prst="ellipse">
                  <a:avLst/>
                </a:prstGeom>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1</a:t>
                  </a:r>
                </a:p>
              </p:txBody>
            </p:sp>
          </p:grpSp>
          <p:grpSp>
            <p:nvGrpSpPr>
              <p:cNvPr id="23" name="Group 16">
                <a:extLst>
                  <a:ext uri="{FF2B5EF4-FFF2-40B4-BE49-F238E27FC236}">
                    <a16:creationId xmlns:a16="http://schemas.microsoft.com/office/drawing/2014/main" id="{7F6B495C-2D35-C851-BAE4-F73A68DA8443}"/>
                  </a:ext>
                </a:extLst>
              </p:cNvPr>
              <p:cNvGrpSpPr>
                <a:grpSpLocks/>
              </p:cNvGrpSpPr>
              <p:nvPr/>
            </p:nvGrpSpPr>
            <p:grpSpPr bwMode="auto">
              <a:xfrm>
                <a:off x="3522182" y="1371527"/>
                <a:ext cx="656467" cy="419144"/>
                <a:chOff x="3522182" y="1395657"/>
                <a:chExt cx="656467" cy="419144"/>
              </a:xfrm>
            </p:grpSpPr>
            <p:sp>
              <p:nvSpPr>
                <p:cNvPr id="44" name="Oval 43">
                  <a:extLst>
                    <a:ext uri="{FF2B5EF4-FFF2-40B4-BE49-F238E27FC236}">
                      <a16:creationId xmlns:a16="http://schemas.microsoft.com/office/drawing/2014/main" id="{DD4C8491-22C0-AB82-89E6-F2384A1AA187}"/>
                    </a:ext>
                  </a:extLst>
                </p:cNvPr>
                <p:cNvSpPr/>
                <p:nvPr/>
              </p:nvSpPr>
              <p:spPr>
                <a:xfrm>
                  <a:off x="3522182" y="1546889"/>
                  <a:ext cx="115799" cy="11668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6" name="Oval 45">
                  <a:extLst>
                    <a:ext uri="{FF2B5EF4-FFF2-40B4-BE49-F238E27FC236}">
                      <a16:creationId xmlns:a16="http://schemas.microsoft.com/office/drawing/2014/main" id="{CDA2F571-0888-C456-1962-AF169571F7CC}"/>
                    </a:ext>
                  </a:extLst>
                </p:cNvPr>
                <p:cNvSpPr/>
                <p:nvPr/>
              </p:nvSpPr>
              <p:spPr>
                <a:xfrm>
                  <a:off x="3759470" y="1395657"/>
                  <a:ext cx="419179" cy="419144"/>
                </a:xfrm>
                <a:prstGeom prst="ellipse">
                  <a:avLst/>
                </a:prstGeom>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2</a:t>
                  </a:r>
                </a:p>
              </p:txBody>
            </p:sp>
          </p:grpSp>
          <p:grpSp>
            <p:nvGrpSpPr>
              <p:cNvPr id="24" name="Group 26">
                <a:extLst>
                  <a:ext uri="{FF2B5EF4-FFF2-40B4-BE49-F238E27FC236}">
                    <a16:creationId xmlns:a16="http://schemas.microsoft.com/office/drawing/2014/main" id="{ABDBE8DC-819F-E47E-DF17-C1502D260B77}"/>
                  </a:ext>
                </a:extLst>
              </p:cNvPr>
              <p:cNvGrpSpPr>
                <a:grpSpLocks/>
              </p:cNvGrpSpPr>
              <p:nvPr/>
            </p:nvGrpSpPr>
            <p:grpSpPr bwMode="auto">
              <a:xfrm>
                <a:off x="3522182" y="3228607"/>
                <a:ext cx="656467" cy="417878"/>
                <a:chOff x="3522182" y="3233686"/>
                <a:chExt cx="656467" cy="417878"/>
              </a:xfrm>
            </p:grpSpPr>
            <p:sp>
              <p:nvSpPr>
                <p:cNvPr id="41" name="Oval 40">
                  <a:extLst>
                    <a:ext uri="{FF2B5EF4-FFF2-40B4-BE49-F238E27FC236}">
                      <a16:creationId xmlns:a16="http://schemas.microsoft.com/office/drawing/2014/main" id="{3E5802FC-7075-BE56-F9F2-266136635D2F}"/>
                    </a:ext>
                  </a:extLst>
                </p:cNvPr>
                <p:cNvSpPr/>
                <p:nvPr/>
              </p:nvSpPr>
              <p:spPr>
                <a:xfrm>
                  <a:off x="3522182" y="3384730"/>
                  <a:ext cx="115799" cy="11579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3" name="Oval 42">
                  <a:extLst>
                    <a:ext uri="{FF2B5EF4-FFF2-40B4-BE49-F238E27FC236}">
                      <a16:creationId xmlns:a16="http://schemas.microsoft.com/office/drawing/2014/main" id="{A9081B40-2249-F175-1E0A-D128205F48C5}"/>
                    </a:ext>
                  </a:extLst>
                </p:cNvPr>
                <p:cNvSpPr/>
                <p:nvPr/>
              </p:nvSpPr>
              <p:spPr>
                <a:xfrm>
                  <a:off x="3759470" y="3233686"/>
                  <a:ext cx="419179" cy="417878"/>
                </a:xfrm>
                <a:prstGeom prst="ellipse">
                  <a:avLst/>
                </a:prstGeom>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5</a:t>
                  </a:r>
                </a:p>
              </p:txBody>
            </p:sp>
          </p:grpSp>
          <p:grpSp>
            <p:nvGrpSpPr>
              <p:cNvPr id="25" name="Group 98">
                <a:extLst>
                  <a:ext uri="{FF2B5EF4-FFF2-40B4-BE49-F238E27FC236}">
                    <a16:creationId xmlns:a16="http://schemas.microsoft.com/office/drawing/2014/main" id="{DC55A47B-DEDF-E4BC-F00C-FACA22CD60EB}"/>
                  </a:ext>
                </a:extLst>
              </p:cNvPr>
              <p:cNvGrpSpPr>
                <a:grpSpLocks/>
              </p:cNvGrpSpPr>
              <p:nvPr/>
            </p:nvGrpSpPr>
            <p:grpSpPr bwMode="auto">
              <a:xfrm>
                <a:off x="3522182" y="3846259"/>
                <a:ext cx="656467" cy="419144"/>
                <a:chOff x="3522182" y="3844987"/>
                <a:chExt cx="656467" cy="419144"/>
              </a:xfrm>
            </p:grpSpPr>
            <p:sp>
              <p:nvSpPr>
                <p:cNvPr id="38" name="Oval 37">
                  <a:extLst>
                    <a:ext uri="{FF2B5EF4-FFF2-40B4-BE49-F238E27FC236}">
                      <a16:creationId xmlns:a16="http://schemas.microsoft.com/office/drawing/2014/main" id="{EE1DEF0D-B32F-7D5D-71F7-E8E69ED1A84A}"/>
                    </a:ext>
                  </a:extLst>
                </p:cNvPr>
                <p:cNvSpPr/>
                <p:nvPr/>
              </p:nvSpPr>
              <p:spPr>
                <a:xfrm>
                  <a:off x="3522182" y="3996218"/>
                  <a:ext cx="115799" cy="116682"/>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40" name="Oval 39">
                  <a:extLst>
                    <a:ext uri="{FF2B5EF4-FFF2-40B4-BE49-F238E27FC236}">
                      <a16:creationId xmlns:a16="http://schemas.microsoft.com/office/drawing/2014/main" id="{00AB77F1-B0F9-398E-E5F5-F87CE83BACE9}"/>
                    </a:ext>
                  </a:extLst>
                </p:cNvPr>
                <p:cNvSpPr/>
                <p:nvPr/>
              </p:nvSpPr>
              <p:spPr>
                <a:xfrm>
                  <a:off x="3759470" y="3844987"/>
                  <a:ext cx="419179" cy="419144"/>
                </a:xfrm>
                <a:prstGeom prst="ellipse">
                  <a:avLst/>
                </a:prstGeom>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6</a:t>
                  </a:r>
                </a:p>
              </p:txBody>
            </p:sp>
          </p:grpSp>
          <p:grpSp>
            <p:nvGrpSpPr>
              <p:cNvPr id="26" name="Group 17">
                <a:extLst>
                  <a:ext uri="{FF2B5EF4-FFF2-40B4-BE49-F238E27FC236}">
                    <a16:creationId xmlns:a16="http://schemas.microsoft.com/office/drawing/2014/main" id="{8D66A883-5178-6EF7-C83C-E2804938DE1F}"/>
                  </a:ext>
                </a:extLst>
              </p:cNvPr>
              <p:cNvGrpSpPr>
                <a:grpSpLocks/>
              </p:cNvGrpSpPr>
              <p:nvPr/>
            </p:nvGrpSpPr>
            <p:grpSpPr bwMode="auto">
              <a:xfrm>
                <a:off x="3522182" y="1990447"/>
                <a:ext cx="656467" cy="417878"/>
                <a:chOff x="3522182" y="2008227"/>
                <a:chExt cx="656467" cy="417878"/>
              </a:xfrm>
            </p:grpSpPr>
            <p:sp>
              <p:nvSpPr>
                <p:cNvPr id="35" name="Oval 34">
                  <a:extLst>
                    <a:ext uri="{FF2B5EF4-FFF2-40B4-BE49-F238E27FC236}">
                      <a16:creationId xmlns:a16="http://schemas.microsoft.com/office/drawing/2014/main" id="{8820F94E-3D0F-EBE6-58E8-FE888121B3E8}"/>
                    </a:ext>
                  </a:extLst>
                </p:cNvPr>
                <p:cNvSpPr/>
                <p:nvPr/>
              </p:nvSpPr>
              <p:spPr>
                <a:xfrm>
                  <a:off x="3522182" y="2159271"/>
                  <a:ext cx="115799" cy="11579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37" name="Oval 36">
                  <a:extLst>
                    <a:ext uri="{FF2B5EF4-FFF2-40B4-BE49-F238E27FC236}">
                      <a16:creationId xmlns:a16="http://schemas.microsoft.com/office/drawing/2014/main" id="{0AB3D293-9C32-585B-C6A1-6CAA32C0078C}"/>
                    </a:ext>
                  </a:extLst>
                </p:cNvPr>
                <p:cNvSpPr/>
                <p:nvPr/>
              </p:nvSpPr>
              <p:spPr>
                <a:xfrm>
                  <a:off x="3759470" y="2008227"/>
                  <a:ext cx="419179" cy="417878"/>
                </a:xfrm>
                <a:prstGeom prst="ellipse">
                  <a:avLst/>
                </a:prstGeom>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3</a:t>
                  </a:r>
                </a:p>
              </p:txBody>
            </p:sp>
          </p:grpSp>
          <p:grpSp>
            <p:nvGrpSpPr>
              <p:cNvPr id="27" name="Group 18">
                <a:extLst>
                  <a:ext uri="{FF2B5EF4-FFF2-40B4-BE49-F238E27FC236}">
                    <a16:creationId xmlns:a16="http://schemas.microsoft.com/office/drawing/2014/main" id="{1E13AF9E-BA27-1783-FE89-612A6C1ABC96}"/>
                  </a:ext>
                </a:extLst>
              </p:cNvPr>
              <p:cNvGrpSpPr>
                <a:grpSpLocks/>
              </p:cNvGrpSpPr>
              <p:nvPr/>
            </p:nvGrpSpPr>
            <p:grpSpPr bwMode="auto">
              <a:xfrm>
                <a:off x="3522182" y="2609527"/>
                <a:ext cx="656467" cy="417878"/>
                <a:chOff x="3522182" y="2620957"/>
                <a:chExt cx="656467" cy="417878"/>
              </a:xfrm>
            </p:grpSpPr>
            <p:sp>
              <p:nvSpPr>
                <p:cNvPr id="32" name="Oval 31">
                  <a:extLst>
                    <a:ext uri="{FF2B5EF4-FFF2-40B4-BE49-F238E27FC236}">
                      <a16:creationId xmlns:a16="http://schemas.microsoft.com/office/drawing/2014/main" id="{7CE607B3-BFFA-61E5-4AB2-C9DEDF400A34}"/>
                    </a:ext>
                  </a:extLst>
                </p:cNvPr>
                <p:cNvSpPr/>
                <p:nvPr/>
              </p:nvSpPr>
              <p:spPr>
                <a:xfrm>
                  <a:off x="3522182" y="2772001"/>
                  <a:ext cx="115799" cy="115790"/>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34" name="Oval 33">
                  <a:extLst>
                    <a:ext uri="{FF2B5EF4-FFF2-40B4-BE49-F238E27FC236}">
                      <a16:creationId xmlns:a16="http://schemas.microsoft.com/office/drawing/2014/main" id="{F42023B7-5DB1-C5C0-7C5B-E8DA623FD6CD}"/>
                    </a:ext>
                  </a:extLst>
                </p:cNvPr>
                <p:cNvSpPr/>
                <p:nvPr/>
              </p:nvSpPr>
              <p:spPr>
                <a:xfrm>
                  <a:off x="3759470" y="2620957"/>
                  <a:ext cx="419179" cy="417878"/>
                </a:xfrm>
                <a:prstGeom prst="ellipse">
                  <a:avLst/>
                </a:prstGeom>
                <a:solidFill>
                  <a:schemeClr val="tx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4</a:t>
                  </a:r>
                </a:p>
              </p:txBody>
            </p:sp>
          </p:grpSp>
          <p:grpSp>
            <p:nvGrpSpPr>
              <p:cNvPr id="28" name="Group 99">
                <a:extLst>
                  <a:ext uri="{FF2B5EF4-FFF2-40B4-BE49-F238E27FC236}">
                    <a16:creationId xmlns:a16="http://schemas.microsoft.com/office/drawing/2014/main" id="{6B5CDAD2-A559-18F4-E312-AD17C850EA2F}"/>
                  </a:ext>
                </a:extLst>
              </p:cNvPr>
              <p:cNvGrpSpPr>
                <a:grpSpLocks/>
              </p:cNvGrpSpPr>
              <p:nvPr/>
            </p:nvGrpSpPr>
            <p:grpSpPr bwMode="auto">
              <a:xfrm>
                <a:off x="3522182" y="4465339"/>
                <a:ext cx="656467" cy="419144"/>
                <a:chOff x="3522182" y="4457719"/>
                <a:chExt cx="656467" cy="419144"/>
              </a:xfrm>
            </p:grpSpPr>
            <p:sp>
              <p:nvSpPr>
                <p:cNvPr id="29" name="Oval 28">
                  <a:extLst>
                    <a:ext uri="{FF2B5EF4-FFF2-40B4-BE49-F238E27FC236}">
                      <a16:creationId xmlns:a16="http://schemas.microsoft.com/office/drawing/2014/main" id="{7EC0845B-BE75-F105-FA73-F6141457BADC}"/>
                    </a:ext>
                  </a:extLst>
                </p:cNvPr>
                <p:cNvSpPr/>
                <p:nvPr/>
              </p:nvSpPr>
              <p:spPr>
                <a:xfrm>
                  <a:off x="3522182" y="4608950"/>
                  <a:ext cx="115799" cy="116682"/>
                </a:xfrm>
                <a:prstGeom prst="ellipse">
                  <a:avLst/>
                </a:prstGeom>
                <a:solidFill>
                  <a:schemeClr val="bg1">
                    <a:lumMod val="85000"/>
                  </a:scheme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31" name="Oval 30">
                  <a:extLst>
                    <a:ext uri="{FF2B5EF4-FFF2-40B4-BE49-F238E27FC236}">
                      <a16:creationId xmlns:a16="http://schemas.microsoft.com/office/drawing/2014/main" id="{C6F1CDF1-A667-F7CB-F781-3003DF904C98}"/>
                    </a:ext>
                  </a:extLst>
                </p:cNvPr>
                <p:cNvSpPr/>
                <p:nvPr/>
              </p:nvSpPr>
              <p:spPr>
                <a:xfrm>
                  <a:off x="3759470" y="4457719"/>
                  <a:ext cx="419179" cy="419144"/>
                </a:xfrm>
                <a:prstGeom prst="ellipse">
                  <a:avLst/>
                </a:prstGeom>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IN" sz="900" b="1" i="1" kern="0" dirty="0">
                      <a:solidFill>
                        <a:schemeClr val="bg1"/>
                      </a:solidFill>
                      <a:latin typeface="Public Sans" pitchFamily="2" charset="0"/>
                      <a:sym typeface="Arial"/>
                    </a:rPr>
                    <a:t>7</a:t>
                  </a:r>
                </a:p>
              </p:txBody>
            </p:sp>
          </p:grpSp>
        </p:grpSp>
      </p:grpSp>
      <p:sp>
        <p:nvSpPr>
          <p:cNvPr id="60" name="Text Placeholder 16">
            <a:extLst>
              <a:ext uri="{FF2B5EF4-FFF2-40B4-BE49-F238E27FC236}">
                <a16:creationId xmlns:a16="http://schemas.microsoft.com/office/drawing/2014/main" id="{2A2C2C8F-3A43-DB17-354D-86D7CA9841B3}"/>
              </a:ext>
            </a:extLst>
          </p:cNvPr>
          <p:cNvSpPr>
            <a:spLocks noGrp="1"/>
          </p:cNvSpPr>
          <p:nvPr>
            <p:ph type="body" sz="quarter" idx="14"/>
          </p:nvPr>
        </p:nvSpPr>
        <p:spPr>
          <a:xfrm>
            <a:off x="840506" y="2665719"/>
            <a:ext cx="1714750" cy="320142"/>
          </a:xfrm>
          <a:prstGeom prst="rect">
            <a:avLst/>
          </a:prstGeom>
        </p:spPr>
        <p:txBody>
          <a:bodyPr anchor="ct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2" name="Text Placeholder 16">
            <a:extLst>
              <a:ext uri="{FF2B5EF4-FFF2-40B4-BE49-F238E27FC236}">
                <a16:creationId xmlns:a16="http://schemas.microsoft.com/office/drawing/2014/main" id="{1E90707C-4F01-5566-5304-0B8937D906F7}"/>
              </a:ext>
            </a:extLst>
          </p:cNvPr>
          <p:cNvSpPr>
            <a:spLocks noGrp="1"/>
          </p:cNvSpPr>
          <p:nvPr>
            <p:ph type="body" sz="quarter" idx="15"/>
          </p:nvPr>
        </p:nvSpPr>
        <p:spPr>
          <a:xfrm>
            <a:off x="4414166" y="142795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3" name="Text Placeholder 16">
            <a:extLst>
              <a:ext uri="{FF2B5EF4-FFF2-40B4-BE49-F238E27FC236}">
                <a16:creationId xmlns:a16="http://schemas.microsoft.com/office/drawing/2014/main" id="{F303998B-4202-8E9E-7674-41A3AF69BF51}"/>
              </a:ext>
            </a:extLst>
          </p:cNvPr>
          <p:cNvSpPr>
            <a:spLocks noGrp="1"/>
          </p:cNvSpPr>
          <p:nvPr>
            <p:ph type="body" sz="quarter" idx="17"/>
          </p:nvPr>
        </p:nvSpPr>
        <p:spPr>
          <a:xfrm>
            <a:off x="4414166" y="266567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4" name="Text Placeholder 16">
            <a:extLst>
              <a:ext uri="{FF2B5EF4-FFF2-40B4-BE49-F238E27FC236}">
                <a16:creationId xmlns:a16="http://schemas.microsoft.com/office/drawing/2014/main" id="{99CDEA39-E8F2-891C-48F9-84D0C932F721}"/>
              </a:ext>
            </a:extLst>
          </p:cNvPr>
          <p:cNvSpPr>
            <a:spLocks noGrp="1"/>
          </p:cNvSpPr>
          <p:nvPr>
            <p:ph type="body" sz="quarter" idx="19"/>
          </p:nvPr>
        </p:nvSpPr>
        <p:spPr>
          <a:xfrm>
            <a:off x="4414166" y="39033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5" name="Text Placeholder 16">
            <a:extLst>
              <a:ext uri="{FF2B5EF4-FFF2-40B4-BE49-F238E27FC236}">
                <a16:creationId xmlns:a16="http://schemas.microsoft.com/office/drawing/2014/main" id="{ED8E8446-4C90-263A-B4A3-09166AD027A1}"/>
              </a:ext>
            </a:extLst>
          </p:cNvPr>
          <p:cNvSpPr>
            <a:spLocks noGrp="1"/>
          </p:cNvSpPr>
          <p:nvPr>
            <p:ph type="body" sz="quarter" idx="21"/>
          </p:nvPr>
        </p:nvSpPr>
        <p:spPr>
          <a:xfrm>
            <a:off x="4414166" y="8090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6" name="Text Placeholder 16">
            <a:extLst>
              <a:ext uri="{FF2B5EF4-FFF2-40B4-BE49-F238E27FC236}">
                <a16:creationId xmlns:a16="http://schemas.microsoft.com/office/drawing/2014/main" id="{B0EF94F8-B23B-EBCF-C597-7883FDF80C65}"/>
              </a:ext>
            </a:extLst>
          </p:cNvPr>
          <p:cNvSpPr>
            <a:spLocks noGrp="1"/>
          </p:cNvSpPr>
          <p:nvPr>
            <p:ph type="body" sz="quarter" idx="22"/>
          </p:nvPr>
        </p:nvSpPr>
        <p:spPr>
          <a:xfrm>
            <a:off x="4414166" y="204681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7" name="Text Placeholder 16">
            <a:extLst>
              <a:ext uri="{FF2B5EF4-FFF2-40B4-BE49-F238E27FC236}">
                <a16:creationId xmlns:a16="http://schemas.microsoft.com/office/drawing/2014/main" id="{13E76ADB-D1B5-3CD2-333C-E04022868BE2}"/>
              </a:ext>
            </a:extLst>
          </p:cNvPr>
          <p:cNvSpPr>
            <a:spLocks noGrp="1"/>
          </p:cNvSpPr>
          <p:nvPr>
            <p:ph type="body" sz="quarter" idx="23"/>
          </p:nvPr>
        </p:nvSpPr>
        <p:spPr>
          <a:xfrm>
            <a:off x="4414166" y="328453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68" name="Text Placeholder 16">
            <a:extLst>
              <a:ext uri="{FF2B5EF4-FFF2-40B4-BE49-F238E27FC236}">
                <a16:creationId xmlns:a16="http://schemas.microsoft.com/office/drawing/2014/main" id="{45E2147A-0632-A28A-6EF8-7C8CE5152173}"/>
              </a:ext>
            </a:extLst>
          </p:cNvPr>
          <p:cNvSpPr>
            <a:spLocks noGrp="1"/>
          </p:cNvSpPr>
          <p:nvPr>
            <p:ph type="body" sz="quarter" idx="24"/>
          </p:nvPr>
        </p:nvSpPr>
        <p:spPr>
          <a:xfrm>
            <a:off x="4414166" y="4522260"/>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276997622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AFD8A7A3-2C52-B1E4-DB46-4318025AAB80}"/>
              </a:ext>
            </a:extLst>
          </p:cNvPr>
          <p:cNvGrpSpPr/>
          <p:nvPr userDrawn="1"/>
        </p:nvGrpSpPr>
        <p:grpSpPr>
          <a:xfrm>
            <a:off x="1060707" y="857568"/>
            <a:ext cx="3060700" cy="3921125"/>
            <a:chOff x="520700" y="865188"/>
            <a:chExt cx="3060700" cy="3921125"/>
          </a:xfrm>
        </p:grpSpPr>
        <p:cxnSp>
          <p:nvCxnSpPr>
            <p:cNvPr id="5" name="Connector: Elbow 57">
              <a:extLst>
                <a:ext uri="{FF2B5EF4-FFF2-40B4-BE49-F238E27FC236}">
                  <a16:creationId xmlns:a16="http://schemas.microsoft.com/office/drawing/2014/main" id="{EFB73794-9D84-9022-78A4-0EF006F3EB29}"/>
                </a:ext>
              </a:extLst>
            </p:cNvPr>
            <p:cNvCxnSpPr>
              <a:stCxn id="12" idx="6"/>
              <a:endCxn id="14" idx="2"/>
            </p:cNvCxnSpPr>
            <p:nvPr/>
          </p:nvCxnSpPr>
          <p:spPr bwMode="auto">
            <a:xfrm flipV="1">
              <a:off x="2484438" y="968375"/>
              <a:ext cx="890587" cy="185737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 name="Connector: Elbow 58">
              <a:extLst>
                <a:ext uri="{FF2B5EF4-FFF2-40B4-BE49-F238E27FC236}">
                  <a16:creationId xmlns:a16="http://schemas.microsoft.com/office/drawing/2014/main" id="{24D9ED3C-31C1-FC2A-1734-EE1CD83EF139}"/>
                </a:ext>
              </a:extLst>
            </p:cNvPr>
            <p:cNvCxnSpPr>
              <a:stCxn id="12" idx="6"/>
              <a:endCxn id="16" idx="2"/>
            </p:cNvCxnSpPr>
            <p:nvPr/>
          </p:nvCxnSpPr>
          <p:spPr bwMode="auto">
            <a:xfrm flipV="1">
              <a:off x="2484438" y="1587500"/>
              <a:ext cx="890587" cy="1238250"/>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Connector: Elbow 59">
              <a:extLst>
                <a:ext uri="{FF2B5EF4-FFF2-40B4-BE49-F238E27FC236}">
                  <a16:creationId xmlns:a16="http://schemas.microsoft.com/office/drawing/2014/main" id="{FED497A3-5933-8747-2683-DDD89F82E82F}"/>
                </a:ext>
              </a:extLst>
            </p:cNvPr>
            <p:cNvCxnSpPr>
              <a:stCxn id="12" idx="6"/>
              <a:endCxn id="22" idx="2"/>
            </p:cNvCxnSpPr>
            <p:nvPr/>
          </p:nvCxnSpPr>
          <p:spPr bwMode="auto">
            <a:xfrm flipV="1">
              <a:off x="2484438" y="2206625"/>
              <a:ext cx="890587" cy="61912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Connector: Elbow 60">
              <a:extLst>
                <a:ext uri="{FF2B5EF4-FFF2-40B4-BE49-F238E27FC236}">
                  <a16:creationId xmlns:a16="http://schemas.microsoft.com/office/drawing/2014/main" id="{CB5C531F-041E-DFF3-8549-62E023D95B36}"/>
                </a:ext>
              </a:extLst>
            </p:cNvPr>
            <p:cNvCxnSpPr>
              <a:stCxn id="12" idx="6"/>
              <a:endCxn id="26" idx="2"/>
            </p:cNvCxnSpPr>
            <p:nvPr/>
          </p:nvCxnSpPr>
          <p:spPr bwMode="auto">
            <a:xfrm>
              <a:off x="2484438" y="2825751"/>
              <a:ext cx="890587" cy="185737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Connector: Elbow 61">
              <a:extLst>
                <a:ext uri="{FF2B5EF4-FFF2-40B4-BE49-F238E27FC236}">
                  <a16:creationId xmlns:a16="http://schemas.microsoft.com/office/drawing/2014/main" id="{2719CAC8-1C31-69B3-EA08-8922BED2CE12}"/>
                </a:ext>
              </a:extLst>
            </p:cNvPr>
            <p:cNvCxnSpPr>
              <a:stCxn id="12" idx="6"/>
              <a:endCxn id="20" idx="2"/>
            </p:cNvCxnSpPr>
            <p:nvPr/>
          </p:nvCxnSpPr>
          <p:spPr bwMode="auto">
            <a:xfrm>
              <a:off x="2484438" y="2825751"/>
              <a:ext cx="890587" cy="1238250"/>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Connector: Elbow 62">
              <a:extLst>
                <a:ext uri="{FF2B5EF4-FFF2-40B4-BE49-F238E27FC236}">
                  <a16:creationId xmlns:a16="http://schemas.microsoft.com/office/drawing/2014/main" id="{DF7EC9E5-8655-50F1-D0E5-F9DF97156F9A}"/>
                </a:ext>
              </a:extLst>
            </p:cNvPr>
            <p:cNvCxnSpPr>
              <a:stCxn id="12" idx="6"/>
              <a:endCxn id="18" idx="2"/>
            </p:cNvCxnSpPr>
            <p:nvPr/>
          </p:nvCxnSpPr>
          <p:spPr bwMode="auto">
            <a:xfrm>
              <a:off x="2484438" y="2825751"/>
              <a:ext cx="890587" cy="61912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BB4A902-C620-DB28-5A4F-8A7991CE3DFA}"/>
                </a:ext>
              </a:extLst>
            </p:cNvPr>
            <p:cNvCxnSpPr>
              <a:endCxn id="24" idx="2"/>
            </p:cNvCxnSpPr>
            <p:nvPr/>
          </p:nvCxnSpPr>
          <p:spPr bwMode="auto">
            <a:xfrm>
              <a:off x="2484438" y="2825751"/>
              <a:ext cx="89058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6BBAF81F-2820-47B5-0C90-BEC50235B2CB}"/>
                </a:ext>
              </a:extLst>
            </p:cNvPr>
            <p:cNvSpPr/>
            <p:nvPr/>
          </p:nvSpPr>
          <p:spPr bwMode="auto">
            <a:xfrm>
              <a:off x="520700" y="1843088"/>
              <a:ext cx="1963738" cy="1965325"/>
            </a:xfrm>
            <a:prstGeom prst="ellipse">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1500" b="1" i="1" kern="0" dirty="0">
                <a:solidFill>
                  <a:schemeClr val="tx1"/>
                </a:solidFill>
                <a:latin typeface="Public Sans" pitchFamily="2" charset="0"/>
                <a:sym typeface="Arial"/>
              </a:endParaRPr>
            </a:p>
          </p:txBody>
        </p:sp>
        <p:sp>
          <p:nvSpPr>
            <p:cNvPr id="14" name="Oval 13">
              <a:extLst>
                <a:ext uri="{FF2B5EF4-FFF2-40B4-BE49-F238E27FC236}">
                  <a16:creationId xmlns:a16="http://schemas.microsoft.com/office/drawing/2014/main" id="{2676AA5F-EF2E-261B-65EF-27EDBC0461B1}"/>
                </a:ext>
              </a:extLst>
            </p:cNvPr>
            <p:cNvSpPr/>
            <p:nvPr/>
          </p:nvSpPr>
          <p:spPr bwMode="auto">
            <a:xfrm>
              <a:off x="3375025" y="865188"/>
              <a:ext cx="206375" cy="207962"/>
            </a:xfrm>
            <a:prstGeom prst="ellipse">
              <a:avLst/>
            </a:prstGeom>
            <a:solidFill>
              <a:schemeClr val="bg2"/>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16" name="Oval 15">
              <a:extLst>
                <a:ext uri="{FF2B5EF4-FFF2-40B4-BE49-F238E27FC236}">
                  <a16:creationId xmlns:a16="http://schemas.microsoft.com/office/drawing/2014/main" id="{9178BEF8-0FB6-8120-9C4D-7D5D039A88BF}"/>
                </a:ext>
              </a:extLst>
            </p:cNvPr>
            <p:cNvSpPr/>
            <p:nvPr/>
          </p:nvSpPr>
          <p:spPr bwMode="auto">
            <a:xfrm>
              <a:off x="3375025" y="1484313"/>
              <a:ext cx="206375" cy="207962"/>
            </a:xfrm>
            <a:prstGeom prst="ellipse">
              <a:avLst/>
            </a:prstGeom>
            <a:solidFill>
              <a:schemeClr val="bg1">
                <a:lumMod val="85000"/>
              </a:schemeClr>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18" name="Oval 17">
              <a:extLst>
                <a:ext uri="{FF2B5EF4-FFF2-40B4-BE49-F238E27FC236}">
                  <a16:creationId xmlns:a16="http://schemas.microsoft.com/office/drawing/2014/main" id="{D823D0B8-9DB9-E422-24E8-34E17DEF6CAE}"/>
                </a:ext>
              </a:extLst>
            </p:cNvPr>
            <p:cNvSpPr/>
            <p:nvPr/>
          </p:nvSpPr>
          <p:spPr bwMode="auto">
            <a:xfrm>
              <a:off x="3375025" y="3341688"/>
              <a:ext cx="206375" cy="206375"/>
            </a:xfrm>
            <a:prstGeom prst="ellipse">
              <a:avLst/>
            </a:prstGeom>
            <a:solidFill>
              <a:schemeClr val="bg2"/>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0" name="Oval 19">
              <a:extLst>
                <a:ext uri="{FF2B5EF4-FFF2-40B4-BE49-F238E27FC236}">
                  <a16:creationId xmlns:a16="http://schemas.microsoft.com/office/drawing/2014/main" id="{CEE6F3BD-0D1F-6CAC-9CB9-CA47516EDDB3}"/>
                </a:ext>
              </a:extLst>
            </p:cNvPr>
            <p:cNvSpPr/>
            <p:nvPr/>
          </p:nvSpPr>
          <p:spPr bwMode="auto">
            <a:xfrm>
              <a:off x="3375025" y="3959226"/>
              <a:ext cx="206375" cy="207963"/>
            </a:xfrm>
            <a:prstGeom prst="ellipse">
              <a:avLst/>
            </a:prstGeom>
            <a:solidFill>
              <a:schemeClr val="bg1">
                <a:lumMod val="85000"/>
              </a:schemeClr>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2" name="Oval 21">
              <a:extLst>
                <a:ext uri="{FF2B5EF4-FFF2-40B4-BE49-F238E27FC236}">
                  <a16:creationId xmlns:a16="http://schemas.microsoft.com/office/drawing/2014/main" id="{154CD6C9-5F15-3DF3-CA9D-08318D8F9D11}"/>
                </a:ext>
              </a:extLst>
            </p:cNvPr>
            <p:cNvSpPr/>
            <p:nvPr/>
          </p:nvSpPr>
          <p:spPr bwMode="auto">
            <a:xfrm>
              <a:off x="3375025" y="2103438"/>
              <a:ext cx="206375" cy="206375"/>
            </a:xfrm>
            <a:prstGeom prst="ellipse">
              <a:avLst/>
            </a:prstGeom>
            <a:solidFill>
              <a:schemeClr val="bg2"/>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4" name="Oval 23">
              <a:extLst>
                <a:ext uri="{FF2B5EF4-FFF2-40B4-BE49-F238E27FC236}">
                  <a16:creationId xmlns:a16="http://schemas.microsoft.com/office/drawing/2014/main" id="{1DE37677-F5CC-4F4E-30BC-5B1E4F18EA4D}"/>
                </a:ext>
              </a:extLst>
            </p:cNvPr>
            <p:cNvSpPr/>
            <p:nvPr/>
          </p:nvSpPr>
          <p:spPr bwMode="auto">
            <a:xfrm>
              <a:off x="3375025" y="2722563"/>
              <a:ext cx="206375" cy="206375"/>
            </a:xfrm>
            <a:prstGeom prst="ellipse">
              <a:avLst/>
            </a:prstGeom>
            <a:solidFill>
              <a:schemeClr val="bg1">
                <a:lumMod val="85000"/>
              </a:schemeClr>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6" name="Oval 25">
              <a:extLst>
                <a:ext uri="{FF2B5EF4-FFF2-40B4-BE49-F238E27FC236}">
                  <a16:creationId xmlns:a16="http://schemas.microsoft.com/office/drawing/2014/main" id="{B238FB56-3566-ACA0-8E1F-A6139E282406}"/>
                </a:ext>
              </a:extLst>
            </p:cNvPr>
            <p:cNvSpPr/>
            <p:nvPr/>
          </p:nvSpPr>
          <p:spPr bwMode="auto">
            <a:xfrm>
              <a:off x="3375025" y="4578350"/>
              <a:ext cx="206375" cy="207963"/>
            </a:xfrm>
            <a:prstGeom prst="ellipse">
              <a:avLst/>
            </a:prstGeom>
            <a:solidFill>
              <a:schemeClr val="bg2"/>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grpSp>
      <p:sp>
        <p:nvSpPr>
          <p:cNvPr id="28" name="Text Placeholder 16">
            <a:extLst>
              <a:ext uri="{FF2B5EF4-FFF2-40B4-BE49-F238E27FC236}">
                <a16:creationId xmlns:a16="http://schemas.microsoft.com/office/drawing/2014/main" id="{4B5ADD11-5015-FDAF-0A35-125D02DEAB54}"/>
              </a:ext>
            </a:extLst>
          </p:cNvPr>
          <p:cNvSpPr>
            <a:spLocks noGrp="1"/>
          </p:cNvSpPr>
          <p:nvPr>
            <p:ph type="body" sz="quarter" idx="14"/>
          </p:nvPr>
        </p:nvSpPr>
        <p:spPr>
          <a:xfrm>
            <a:off x="1185201" y="2658059"/>
            <a:ext cx="1714750" cy="320142"/>
          </a:xfrm>
          <a:prstGeom prst="rect">
            <a:avLst/>
          </a:prstGeom>
        </p:spPr>
        <p:txBody>
          <a:bodyPr anchor="ctr"/>
          <a:lstStyle>
            <a:lvl1pPr algn="ctr">
              <a:defRPr sz="1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9" name="Text Placeholder 16">
            <a:extLst>
              <a:ext uri="{FF2B5EF4-FFF2-40B4-BE49-F238E27FC236}">
                <a16:creationId xmlns:a16="http://schemas.microsoft.com/office/drawing/2014/main" id="{6260FF3A-BF60-9DA4-6BC6-9708CBB5585D}"/>
              </a:ext>
            </a:extLst>
          </p:cNvPr>
          <p:cNvSpPr>
            <a:spLocks noGrp="1"/>
          </p:cNvSpPr>
          <p:nvPr>
            <p:ph type="body" sz="quarter" idx="15"/>
          </p:nvPr>
        </p:nvSpPr>
        <p:spPr>
          <a:xfrm>
            <a:off x="4227733" y="142795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0" name="Text Placeholder 16">
            <a:extLst>
              <a:ext uri="{FF2B5EF4-FFF2-40B4-BE49-F238E27FC236}">
                <a16:creationId xmlns:a16="http://schemas.microsoft.com/office/drawing/2014/main" id="{DE99AF8D-4F2B-DC8B-8BB5-E905A59DE51F}"/>
              </a:ext>
            </a:extLst>
          </p:cNvPr>
          <p:cNvSpPr>
            <a:spLocks noGrp="1"/>
          </p:cNvSpPr>
          <p:nvPr>
            <p:ph type="body" sz="quarter" idx="17"/>
          </p:nvPr>
        </p:nvSpPr>
        <p:spPr>
          <a:xfrm>
            <a:off x="4227733" y="266567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1" name="Text Placeholder 16">
            <a:extLst>
              <a:ext uri="{FF2B5EF4-FFF2-40B4-BE49-F238E27FC236}">
                <a16:creationId xmlns:a16="http://schemas.microsoft.com/office/drawing/2014/main" id="{F09263B9-B3C1-B7F2-EFDF-12AF560A82BC}"/>
              </a:ext>
            </a:extLst>
          </p:cNvPr>
          <p:cNvSpPr>
            <a:spLocks noGrp="1"/>
          </p:cNvSpPr>
          <p:nvPr>
            <p:ph type="body" sz="quarter" idx="19"/>
          </p:nvPr>
        </p:nvSpPr>
        <p:spPr>
          <a:xfrm>
            <a:off x="4227733" y="39033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2" name="Text Placeholder 16">
            <a:extLst>
              <a:ext uri="{FF2B5EF4-FFF2-40B4-BE49-F238E27FC236}">
                <a16:creationId xmlns:a16="http://schemas.microsoft.com/office/drawing/2014/main" id="{1686951C-F480-B576-380F-3FE05CC2C9F3}"/>
              </a:ext>
            </a:extLst>
          </p:cNvPr>
          <p:cNvSpPr>
            <a:spLocks noGrp="1"/>
          </p:cNvSpPr>
          <p:nvPr>
            <p:ph type="body" sz="quarter" idx="21"/>
          </p:nvPr>
        </p:nvSpPr>
        <p:spPr>
          <a:xfrm>
            <a:off x="4227733" y="8090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3" name="Text Placeholder 16">
            <a:extLst>
              <a:ext uri="{FF2B5EF4-FFF2-40B4-BE49-F238E27FC236}">
                <a16:creationId xmlns:a16="http://schemas.microsoft.com/office/drawing/2014/main" id="{B06CF6B5-5E55-E78A-2090-07A2AC814AFA}"/>
              </a:ext>
            </a:extLst>
          </p:cNvPr>
          <p:cNvSpPr>
            <a:spLocks noGrp="1"/>
          </p:cNvSpPr>
          <p:nvPr>
            <p:ph type="body" sz="quarter" idx="22"/>
          </p:nvPr>
        </p:nvSpPr>
        <p:spPr>
          <a:xfrm>
            <a:off x="4227733" y="204681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4" name="Text Placeholder 16">
            <a:extLst>
              <a:ext uri="{FF2B5EF4-FFF2-40B4-BE49-F238E27FC236}">
                <a16:creationId xmlns:a16="http://schemas.microsoft.com/office/drawing/2014/main" id="{B3BFB436-32C5-6E13-79AB-D2B99DEA2BC0}"/>
              </a:ext>
            </a:extLst>
          </p:cNvPr>
          <p:cNvSpPr>
            <a:spLocks noGrp="1"/>
          </p:cNvSpPr>
          <p:nvPr>
            <p:ph type="body" sz="quarter" idx="23"/>
          </p:nvPr>
        </p:nvSpPr>
        <p:spPr>
          <a:xfrm>
            <a:off x="4227733" y="328453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5" name="Text Placeholder 16">
            <a:extLst>
              <a:ext uri="{FF2B5EF4-FFF2-40B4-BE49-F238E27FC236}">
                <a16:creationId xmlns:a16="http://schemas.microsoft.com/office/drawing/2014/main" id="{EC065411-FD21-1B5C-9580-B94425DDD387}"/>
              </a:ext>
            </a:extLst>
          </p:cNvPr>
          <p:cNvSpPr>
            <a:spLocks noGrp="1"/>
          </p:cNvSpPr>
          <p:nvPr>
            <p:ph type="body" sz="quarter" idx="24"/>
          </p:nvPr>
        </p:nvSpPr>
        <p:spPr>
          <a:xfrm>
            <a:off x="4227733" y="4522260"/>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3392350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AFD8A7A3-2C52-B1E4-DB46-4318025AAB80}"/>
              </a:ext>
            </a:extLst>
          </p:cNvPr>
          <p:cNvGrpSpPr/>
          <p:nvPr userDrawn="1"/>
        </p:nvGrpSpPr>
        <p:grpSpPr>
          <a:xfrm>
            <a:off x="1060707" y="857568"/>
            <a:ext cx="3060700" cy="3921125"/>
            <a:chOff x="520700" y="865188"/>
            <a:chExt cx="3060700" cy="3921125"/>
          </a:xfrm>
        </p:grpSpPr>
        <p:cxnSp>
          <p:nvCxnSpPr>
            <p:cNvPr id="5" name="Connector: Elbow 57">
              <a:extLst>
                <a:ext uri="{FF2B5EF4-FFF2-40B4-BE49-F238E27FC236}">
                  <a16:creationId xmlns:a16="http://schemas.microsoft.com/office/drawing/2014/main" id="{EFB73794-9D84-9022-78A4-0EF006F3EB29}"/>
                </a:ext>
              </a:extLst>
            </p:cNvPr>
            <p:cNvCxnSpPr>
              <a:stCxn id="12" idx="6"/>
              <a:endCxn id="14" idx="2"/>
            </p:cNvCxnSpPr>
            <p:nvPr/>
          </p:nvCxnSpPr>
          <p:spPr bwMode="auto">
            <a:xfrm flipV="1">
              <a:off x="2484438" y="968375"/>
              <a:ext cx="890587" cy="185737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 name="Connector: Elbow 58">
              <a:extLst>
                <a:ext uri="{FF2B5EF4-FFF2-40B4-BE49-F238E27FC236}">
                  <a16:creationId xmlns:a16="http://schemas.microsoft.com/office/drawing/2014/main" id="{24D9ED3C-31C1-FC2A-1734-EE1CD83EF139}"/>
                </a:ext>
              </a:extLst>
            </p:cNvPr>
            <p:cNvCxnSpPr>
              <a:stCxn id="12" idx="6"/>
              <a:endCxn id="16" idx="2"/>
            </p:cNvCxnSpPr>
            <p:nvPr/>
          </p:nvCxnSpPr>
          <p:spPr bwMode="auto">
            <a:xfrm flipV="1">
              <a:off x="2484438" y="1587500"/>
              <a:ext cx="890587" cy="1238250"/>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Connector: Elbow 59">
              <a:extLst>
                <a:ext uri="{FF2B5EF4-FFF2-40B4-BE49-F238E27FC236}">
                  <a16:creationId xmlns:a16="http://schemas.microsoft.com/office/drawing/2014/main" id="{FED497A3-5933-8747-2683-DDD89F82E82F}"/>
                </a:ext>
              </a:extLst>
            </p:cNvPr>
            <p:cNvCxnSpPr>
              <a:stCxn id="12" idx="6"/>
              <a:endCxn id="22" idx="2"/>
            </p:cNvCxnSpPr>
            <p:nvPr/>
          </p:nvCxnSpPr>
          <p:spPr bwMode="auto">
            <a:xfrm flipV="1">
              <a:off x="2484438" y="2206625"/>
              <a:ext cx="890587" cy="61912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Connector: Elbow 60">
              <a:extLst>
                <a:ext uri="{FF2B5EF4-FFF2-40B4-BE49-F238E27FC236}">
                  <a16:creationId xmlns:a16="http://schemas.microsoft.com/office/drawing/2014/main" id="{CB5C531F-041E-DFF3-8549-62E023D95B36}"/>
                </a:ext>
              </a:extLst>
            </p:cNvPr>
            <p:cNvCxnSpPr>
              <a:stCxn id="12" idx="6"/>
              <a:endCxn id="26" idx="2"/>
            </p:cNvCxnSpPr>
            <p:nvPr/>
          </p:nvCxnSpPr>
          <p:spPr bwMode="auto">
            <a:xfrm>
              <a:off x="2484438" y="2825751"/>
              <a:ext cx="890587" cy="185737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Connector: Elbow 61">
              <a:extLst>
                <a:ext uri="{FF2B5EF4-FFF2-40B4-BE49-F238E27FC236}">
                  <a16:creationId xmlns:a16="http://schemas.microsoft.com/office/drawing/2014/main" id="{2719CAC8-1C31-69B3-EA08-8922BED2CE12}"/>
                </a:ext>
              </a:extLst>
            </p:cNvPr>
            <p:cNvCxnSpPr>
              <a:stCxn id="12" idx="6"/>
              <a:endCxn id="20" idx="2"/>
            </p:cNvCxnSpPr>
            <p:nvPr/>
          </p:nvCxnSpPr>
          <p:spPr bwMode="auto">
            <a:xfrm>
              <a:off x="2484438" y="2825751"/>
              <a:ext cx="890587" cy="1238250"/>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Connector: Elbow 62">
              <a:extLst>
                <a:ext uri="{FF2B5EF4-FFF2-40B4-BE49-F238E27FC236}">
                  <a16:creationId xmlns:a16="http://schemas.microsoft.com/office/drawing/2014/main" id="{DF7EC9E5-8655-50F1-D0E5-F9DF97156F9A}"/>
                </a:ext>
              </a:extLst>
            </p:cNvPr>
            <p:cNvCxnSpPr>
              <a:stCxn id="12" idx="6"/>
              <a:endCxn id="18" idx="2"/>
            </p:cNvCxnSpPr>
            <p:nvPr/>
          </p:nvCxnSpPr>
          <p:spPr bwMode="auto">
            <a:xfrm>
              <a:off x="2484438" y="2825751"/>
              <a:ext cx="890587" cy="61912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BB4A902-C620-DB28-5A4F-8A7991CE3DFA}"/>
                </a:ext>
              </a:extLst>
            </p:cNvPr>
            <p:cNvCxnSpPr>
              <a:endCxn id="24" idx="2"/>
            </p:cNvCxnSpPr>
            <p:nvPr/>
          </p:nvCxnSpPr>
          <p:spPr bwMode="auto">
            <a:xfrm>
              <a:off x="2484438" y="2825751"/>
              <a:ext cx="89058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6BBAF81F-2820-47B5-0C90-BEC50235B2CB}"/>
                </a:ext>
              </a:extLst>
            </p:cNvPr>
            <p:cNvSpPr/>
            <p:nvPr/>
          </p:nvSpPr>
          <p:spPr bwMode="auto">
            <a:xfrm>
              <a:off x="520700" y="1843088"/>
              <a:ext cx="1963738" cy="1965325"/>
            </a:xfrm>
            <a:prstGeom prst="ellipse">
              <a:avLst/>
            </a:prstGeom>
            <a:solidFill>
              <a:schemeClr val="bg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1500" b="1" i="1" kern="0" dirty="0">
                <a:solidFill>
                  <a:schemeClr val="tx1"/>
                </a:solidFill>
                <a:latin typeface="Public Sans" pitchFamily="2" charset="0"/>
                <a:sym typeface="Arial"/>
              </a:endParaRPr>
            </a:p>
          </p:txBody>
        </p:sp>
        <p:sp>
          <p:nvSpPr>
            <p:cNvPr id="14" name="Oval 13">
              <a:extLst>
                <a:ext uri="{FF2B5EF4-FFF2-40B4-BE49-F238E27FC236}">
                  <a16:creationId xmlns:a16="http://schemas.microsoft.com/office/drawing/2014/main" id="{2676AA5F-EF2E-261B-65EF-27EDBC0461B1}"/>
                </a:ext>
              </a:extLst>
            </p:cNvPr>
            <p:cNvSpPr/>
            <p:nvPr/>
          </p:nvSpPr>
          <p:spPr bwMode="auto">
            <a:xfrm>
              <a:off x="3375025" y="865188"/>
              <a:ext cx="206375" cy="207962"/>
            </a:xfrm>
            <a:prstGeom prst="ellipse">
              <a:avLst/>
            </a:prstGeom>
            <a:solidFill>
              <a:schemeClr val="tx2"/>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16" name="Oval 15">
              <a:extLst>
                <a:ext uri="{FF2B5EF4-FFF2-40B4-BE49-F238E27FC236}">
                  <a16:creationId xmlns:a16="http://schemas.microsoft.com/office/drawing/2014/main" id="{9178BEF8-0FB6-8120-9C4D-7D5D039A88BF}"/>
                </a:ext>
              </a:extLst>
            </p:cNvPr>
            <p:cNvSpPr/>
            <p:nvPr/>
          </p:nvSpPr>
          <p:spPr bwMode="auto">
            <a:xfrm>
              <a:off x="3375025" y="1484313"/>
              <a:ext cx="206375" cy="207962"/>
            </a:xfrm>
            <a:prstGeom prst="ellipse">
              <a:avLst/>
            </a:prstGeom>
            <a:solidFill>
              <a:schemeClr val="bg1">
                <a:lumMod val="85000"/>
              </a:schemeClr>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18" name="Oval 17">
              <a:extLst>
                <a:ext uri="{FF2B5EF4-FFF2-40B4-BE49-F238E27FC236}">
                  <a16:creationId xmlns:a16="http://schemas.microsoft.com/office/drawing/2014/main" id="{D823D0B8-9DB9-E422-24E8-34E17DEF6CAE}"/>
                </a:ext>
              </a:extLst>
            </p:cNvPr>
            <p:cNvSpPr/>
            <p:nvPr/>
          </p:nvSpPr>
          <p:spPr bwMode="auto">
            <a:xfrm>
              <a:off x="3375025" y="3341688"/>
              <a:ext cx="206375" cy="206375"/>
            </a:xfrm>
            <a:prstGeom prst="ellipse">
              <a:avLst/>
            </a:prstGeom>
            <a:solidFill>
              <a:schemeClr val="tx2"/>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0" name="Oval 19">
              <a:extLst>
                <a:ext uri="{FF2B5EF4-FFF2-40B4-BE49-F238E27FC236}">
                  <a16:creationId xmlns:a16="http://schemas.microsoft.com/office/drawing/2014/main" id="{CEE6F3BD-0D1F-6CAC-9CB9-CA47516EDDB3}"/>
                </a:ext>
              </a:extLst>
            </p:cNvPr>
            <p:cNvSpPr/>
            <p:nvPr/>
          </p:nvSpPr>
          <p:spPr bwMode="auto">
            <a:xfrm>
              <a:off x="3375025" y="3959226"/>
              <a:ext cx="206375" cy="207963"/>
            </a:xfrm>
            <a:prstGeom prst="ellipse">
              <a:avLst/>
            </a:prstGeom>
            <a:solidFill>
              <a:schemeClr val="bg1">
                <a:lumMod val="85000"/>
              </a:schemeClr>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2" name="Oval 21">
              <a:extLst>
                <a:ext uri="{FF2B5EF4-FFF2-40B4-BE49-F238E27FC236}">
                  <a16:creationId xmlns:a16="http://schemas.microsoft.com/office/drawing/2014/main" id="{154CD6C9-5F15-3DF3-CA9D-08318D8F9D11}"/>
                </a:ext>
              </a:extLst>
            </p:cNvPr>
            <p:cNvSpPr/>
            <p:nvPr/>
          </p:nvSpPr>
          <p:spPr bwMode="auto">
            <a:xfrm>
              <a:off x="3375025" y="2103438"/>
              <a:ext cx="206375" cy="206375"/>
            </a:xfrm>
            <a:prstGeom prst="ellipse">
              <a:avLst/>
            </a:prstGeom>
            <a:solidFill>
              <a:schemeClr val="tx2"/>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4" name="Oval 23">
              <a:extLst>
                <a:ext uri="{FF2B5EF4-FFF2-40B4-BE49-F238E27FC236}">
                  <a16:creationId xmlns:a16="http://schemas.microsoft.com/office/drawing/2014/main" id="{1DE37677-F5CC-4F4E-30BC-5B1E4F18EA4D}"/>
                </a:ext>
              </a:extLst>
            </p:cNvPr>
            <p:cNvSpPr/>
            <p:nvPr/>
          </p:nvSpPr>
          <p:spPr bwMode="auto">
            <a:xfrm>
              <a:off x="3375025" y="2722563"/>
              <a:ext cx="206375" cy="206375"/>
            </a:xfrm>
            <a:prstGeom prst="ellipse">
              <a:avLst/>
            </a:prstGeom>
            <a:solidFill>
              <a:schemeClr val="bg1">
                <a:lumMod val="85000"/>
              </a:schemeClr>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6" name="Oval 25">
              <a:extLst>
                <a:ext uri="{FF2B5EF4-FFF2-40B4-BE49-F238E27FC236}">
                  <a16:creationId xmlns:a16="http://schemas.microsoft.com/office/drawing/2014/main" id="{B238FB56-3566-ACA0-8E1F-A6139E282406}"/>
                </a:ext>
              </a:extLst>
            </p:cNvPr>
            <p:cNvSpPr/>
            <p:nvPr/>
          </p:nvSpPr>
          <p:spPr bwMode="auto">
            <a:xfrm>
              <a:off x="3375025" y="4578350"/>
              <a:ext cx="206375" cy="207963"/>
            </a:xfrm>
            <a:prstGeom prst="ellipse">
              <a:avLst/>
            </a:prstGeom>
            <a:solidFill>
              <a:schemeClr val="tx2"/>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grpSp>
      <p:sp>
        <p:nvSpPr>
          <p:cNvPr id="28" name="Text Placeholder 16">
            <a:extLst>
              <a:ext uri="{FF2B5EF4-FFF2-40B4-BE49-F238E27FC236}">
                <a16:creationId xmlns:a16="http://schemas.microsoft.com/office/drawing/2014/main" id="{4B5ADD11-5015-FDAF-0A35-125D02DEAB54}"/>
              </a:ext>
            </a:extLst>
          </p:cNvPr>
          <p:cNvSpPr>
            <a:spLocks noGrp="1"/>
          </p:cNvSpPr>
          <p:nvPr>
            <p:ph type="body" sz="quarter" idx="14"/>
          </p:nvPr>
        </p:nvSpPr>
        <p:spPr>
          <a:xfrm>
            <a:off x="1185201" y="2658059"/>
            <a:ext cx="1714750" cy="320142"/>
          </a:xfrm>
          <a:prstGeom prst="rect">
            <a:avLst/>
          </a:prstGeom>
        </p:spPr>
        <p:txBody>
          <a:bodyPr anchor="ctr"/>
          <a:lstStyle>
            <a:lvl1pPr algn="ctr">
              <a:defRPr sz="1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9" name="Text Placeholder 16">
            <a:extLst>
              <a:ext uri="{FF2B5EF4-FFF2-40B4-BE49-F238E27FC236}">
                <a16:creationId xmlns:a16="http://schemas.microsoft.com/office/drawing/2014/main" id="{6260FF3A-BF60-9DA4-6BC6-9708CBB5585D}"/>
              </a:ext>
            </a:extLst>
          </p:cNvPr>
          <p:cNvSpPr>
            <a:spLocks noGrp="1"/>
          </p:cNvSpPr>
          <p:nvPr>
            <p:ph type="body" sz="quarter" idx="15"/>
          </p:nvPr>
        </p:nvSpPr>
        <p:spPr>
          <a:xfrm>
            <a:off x="4227733" y="142795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0" name="Text Placeholder 16">
            <a:extLst>
              <a:ext uri="{FF2B5EF4-FFF2-40B4-BE49-F238E27FC236}">
                <a16:creationId xmlns:a16="http://schemas.microsoft.com/office/drawing/2014/main" id="{DE99AF8D-4F2B-DC8B-8BB5-E905A59DE51F}"/>
              </a:ext>
            </a:extLst>
          </p:cNvPr>
          <p:cNvSpPr>
            <a:spLocks noGrp="1"/>
          </p:cNvSpPr>
          <p:nvPr>
            <p:ph type="body" sz="quarter" idx="17"/>
          </p:nvPr>
        </p:nvSpPr>
        <p:spPr>
          <a:xfrm>
            <a:off x="4227733" y="266567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1" name="Text Placeholder 16">
            <a:extLst>
              <a:ext uri="{FF2B5EF4-FFF2-40B4-BE49-F238E27FC236}">
                <a16:creationId xmlns:a16="http://schemas.microsoft.com/office/drawing/2014/main" id="{F09263B9-B3C1-B7F2-EFDF-12AF560A82BC}"/>
              </a:ext>
            </a:extLst>
          </p:cNvPr>
          <p:cNvSpPr>
            <a:spLocks noGrp="1"/>
          </p:cNvSpPr>
          <p:nvPr>
            <p:ph type="body" sz="quarter" idx="19"/>
          </p:nvPr>
        </p:nvSpPr>
        <p:spPr>
          <a:xfrm>
            <a:off x="4227733" y="39033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2" name="Text Placeholder 16">
            <a:extLst>
              <a:ext uri="{FF2B5EF4-FFF2-40B4-BE49-F238E27FC236}">
                <a16:creationId xmlns:a16="http://schemas.microsoft.com/office/drawing/2014/main" id="{1686951C-F480-B576-380F-3FE05CC2C9F3}"/>
              </a:ext>
            </a:extLst>
          </p:cNvPr>
          <p:cNvSpPr>
            <a:spLocks noGrp="1"/>
          </p:cNvSpPr>
          <p:nvPr>
            <p:ph type="body" sz="quarter" idx="21"/>
          </p:nvPr>
        </p:nvSpPr>
        <p:spPr>
          <a:xfrm>
            <a:off x="4227733" y="8090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3" name="Text Placeholder 16">
            <a:extLst>
              <a:ext uri="{FF2B5EF4-FFF2-40B4-BE49-F238E27FC236}">
                <a16:creationId xmlns:a16="http://schemas.microsoft.com/office/drawing/2014/main" id="{B06CF6B5-5E55-E78A-2090-07A2AC814AFA}"/>
              </a:ext>
            </a:extLst>
          </p:cNvPr>
          <p:cNvSpPr>
            <a:spLocks noGrp="1"/>
          </p:cNvSpPr>
          <p:nvPr>
            <p:ph type="body" sz="quarter" idx="22"/>
          </p:nvPr>
        </p:nvSpPr>
        <p:spPr>
          <a:xfrm>
            <a:off x="4227733" y="204681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4" name="Text Placeholder 16">
            <a:extLst>
              <a:ext uri="{FF2B5EF4-FFF2-40B4-BE49-F238E27FC236}">
                <a16:creationId xmlns:a16="http://schemas.microsoft.com/office/drawing/2014/main" id="{B3BFB436-32C5-6E13-79AB-D2B99DEA2BC0}"/>
              </a:ext>
            </a:extLst>
          </p:cNvPr>
          <p:cNvSpPr>
            <a:spLocks noGrp="1"/>
          </p:cNvSpPr>
          <p:nvPr>
            <p:ph type="body" sz="quarter" idx="23"/>
          </p:nvPr>
        </p:nvSpPr>
        <p:spPr>
          <a:xfrm>
            <a:off x="4227733" y="328453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5" name="Text Placeholder 16">
            <a:extLst>
              <a:ext uri="{FF2B5EF4-FFF2-40B4-BE49-F238E27FC236}">
                <a16:creationId xmlns:a16="http://schemas.microsoft.com/office/drawing/2014/main" id="{EC065411-FD21-1B5C-9580-B94425DDD387}"/>
              </a:ext>
            </a:extLst>
          </p:cNvPr>
          <p:cNvSpPr>
            <a:spLocks noGrp="1"/>
          </p:cNvSpPr>
          <p:nvPr>
            <p:ph type="body" sz="quarter" idx="24"/>
          </p:nvPr>
        </p:nvSpPr>
        <p:spPr>
          <a:xfrm>
            <a:off x="4227733" y="4522260"/>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28947425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AFD8A7A3-2C52-B1E4-DB46-4318025AAB80}"/>
              </a:ext>
            </a:extLst>
          </p:cNvPr>
          <p:cNvGrpSpPr/>
          <p:nvPr userDrawn="1"/>
        </p:nvGrpSpPr>
        <p:grpSpPr>
          <a:xfrm>
            <a:off x="1060707" y="857568"/>
            <a:ext cx="3060700" cy="3921125"/>
            <a:chOff x="520700" y="865188"/>
            <a:chExt cx="3060700" cy="3921125"/>
          </a:xfrm>
        </p:grpSpPr>
        <p:cxnSp>
          <p:nvCxnSpPr>
            <p:cNvPr id="5" name="Connector: Elbow 57">
              <a:extLst>
                <a:ext uri="{FF2B5EF4-FFF2-40B4-BE49-F238E27FC236}">
                  <a16:creationId xmlns:a16="http://schemas.microsoft.com/office/drawing/2014/main" id="{EFB73794-9D84-9022-78A4-0EF006F3EB29}"/>
                </a:ext>
              </a:extLst>
            </p:cNvPr>
            <p:cNvCxnSpPr>
              <a:stCxn id="12" idx="6"/>
              <a:endCxn id="14" idx="2"/>
            </p:cNvCxnSpPr>
            <p:nvPr/>
          </p:nvCxnSpPr>
          <p:spPr bwMode="auto">
            <a:xfrm flipV="1">
              <a:off x="2484438" y="968375"/>
              <a:ext cx="890587" cy="185737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 name="Connector: Elbow 58">
              <a:extLst>
                <a:ext uri="{FF2B5EF4-FFF2-40B4-BE49-F238E27FC236}">
                  <a16:creationId xmlns:a16="http://schemas.microsoft.com/office/drawing/2014/main" id="{24D9ED3C-31C1-FC2A-1734-EE1CD83EF139}"/>
                </a:ext>
              </a:extLst>
            </p:cNvPr>
            <p:cNvCxnSpPr>
              <a:stCxn id="12" idx="6"/>
              <a:endCxn id="16" idx="2"/>
            </p:cNvCxnSpPr>
            <p:nvPr/>
          </p:nvCxnSpPr>
          <p:spPr bwMode="auto">
            <a:xfrm flipV="1">
              <a:off x="2484438" y="1587500"/>
              <a:ext cx="890587" cy="1238250"/>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Connector: Elbow 59">
              <a:extLst>
                <a:ext uri="{FF2B5EF4-FFF2-40B4-BE49-F238E27FC236}">
                  <a16:creationId xmlns:a16="http://schemas.microsoft.com/office/drawing/2014/main" id="{FED497A3-5933-8747-2683-DDD89F82E82F}"/>
                </a:ext>
              </a:extLst>
            </p:cNvPr>
            <p:cNvCxnSpPr>
              <a:stCxn id="12" idx="6"/>
              <a:endCxn id="22" idx="2"/>
            </p:cNvCxnSpPr>
            <p:nvPr/>
          </p:nvCxnSpPr>
          <p:spPr bwMode="auto">
            <a:xfrm flipV="1">
              <a:off x="2484438" y="2206625"/>
              <a:ext cx="890587" cy="61912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Connector: Elbow 60">
              <a:extLst>
                <a:ext uri="{FF2B5EF4-FFF2-40B4-BE49-F238E27FC236}">
                  <a16:creationId xmlns:a16="http://schemas.microsoft.com/office/drawing/2014/main" id="{CB5C531F-041E-DFF3-8549-62E023D95B36}"/>
                </a:ext>
              </a:extLst>
            </p:cNvPr>
            <p:cNvCxnSpPr>
              <a:stCxn id="12" idx="6"/>
              <a:endCxn id="26" idx="2"/>
            </p:cNvCxnSpPr>
            <p:nvPr/>
          </p:nvCxnSpPr>
          <p:spPr bwMode="auto">
            <a:xfrm>
              <a:off x="2484438" y="2825751"/>
              <a:ext cx="890587" cy="185737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Connector: Elbow 61">
              <a:extLst>
                <a:ext uri="{FF2B5EF4-FFF2-40B4-BE49-F238E27FC236}">
                  <a16:creationId xmlns:a16="http://schemas.microsoft.com/office/drawing/2014/main" id="{2719CAC8-1C31-69B3-EA08-8922BED2CE12}"/>
                </a:ext>
              </a:extLst>
            </p:cNvPr>
            <p:cNvCxnSpPr>
              <a:stCxn id="12" idx="6"/>
              <a:endCxn id="20" idx="2"/>
            </p:cNvCxnSpPr>
            <p:nvPr/>
          </p:nvCxnSpPr>
          <p:spPr bwMode="auto">
            <a:xfrm>
              <a:off x="2484438" y="2825751"/>
              <a:ext cx="890587" cy="1238250"/>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Connector: Elbow 62">
              <a:extLst>
                <a:ext uri="{FF2B5EF4-FFF2-40B4-BE49-F238E27FC236}">
                  <a16:creationId xmlns:a16="http://schemas.microsoft.com/office/drawing/2014/main" id="{DF7EC9E5-8655-50F1-D0E5-F9DF97156F9A}"/>
                </a:ext>
              </a:extLst>
            </p:cNvPr>
            <p:cNvCxnSpPr>
              <a:stCxn id="12" idx="6"/>
              <a:endCxn id="18" idx="2"/>
            </p:cNvCxnSpPr>
            <p:nvPr/>
          </p:nvCxnSpPr>
          <p:spPr bwMode="auto">
            <a:xfrm>
              <a:off x="2484438" y="2825751"/>
              <a:ext cx="890587" cy="619125"/>
            </a:xfrm>
            <a:prstGeom prst="bentConnector3">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BB4A902-C620-DB28-5A4F-8A7991CE3DFA}"/>
                </a:ext>
              </a:extLst>
            </p:cNvPr>
            <p:cNvCxnSpPr>
              <a:endCxn id="24" idx="2"/>
            </p:cNvCxnSpPr>
            <p:nvPr/>
          </p:nvCxnSpPr>
          <p:spPr bwMode="auto">
            <a:xfrm>
              <a:off x="2484438" y="2825751"/>
              <a:ext cx="89058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6BBAF81F-2820-47B5-0C90-BEC50235B2CB}"/>
                </a:ext>
              </a:extLst>
            </p:cNvPr>
            <p:cNvSpPr/>
            <p:nvPr/>
          </p:nvSpPr>
          <p:spPr bwMode="auto">
            <a:xfrm>
              <a:off x="520700" y="1843088"/>
              <a:ext cx="1963738" cy="1965325"/>
            </a:xfrm>
            <a:prstGeom prst="ellipse">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1500" b="1" i="1" kern="0" dirty="0">
                <a:solidFill>
                  <a:schemeClr val="tx1"/>
                </a:solidFill>
                <a:latin typeface="Public Sans" pitchFamily="2" charset="0"/>
                <a:sym typeface="Arial"/>
              </a:endParaRPr>
            </a:p>
          </p:txBody>
        </p:sp>
        <p:sp>
          <p:nvSpPr>
            <p:cNvPr id="14" name="Oval 13">
              <a:extLst>
                <a:ext uri="{FF2B5EF4-FFF2-40B4-BE49-F238E27FC236}">
                  <a16:creationId xmlns:a16="http://schemas.microsoft.com/office/drawing/2014/main" id="{2676AA5F-EF2E-261B-65EF-27EDBC0461B1}"/>
                </a:ext>
              </a:extLst>
            </p:cNvPr>
            <p:cNvSpPr/>
            <p:nvPr/>
          </p:nvSpPr>
          <p:spPr bwMode="auto">
            <a:xfrm>
              <a:off x="3375025" y="865188"/>
              <a:ext cx="206375" cy="207962"/>
            </a:xfrm>
            <a:prstGeom prst="ellipse">
              <a:avLst/>
            </a:prstGeom>
            <a:solidFill>
              <a:schemeClr val="accent4"/>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16" name="Oval 15">
              <a:extLst>
                <a:ext uri="{FF2B5EF4-FFF2-40B4-BE49-F238E27FC236}">
                  <a16:creationId xmlns:a16="http://schemas.microsoft.com/office/drawing/2014/main" id="{9178BEF8-0FB6-8120-9C4D-7D5D039A88BF}"/>
                </a:ext>
              </a:extLst>
            </p:cNvPr>
            <p:cNvSpPr/>
            <p:nvPr/>
          </p:nvSpPr>
          <p:spPr bwMode="auto">
            <a:xfrm>
              <a:off x="3375025" y="1484313"/>
              <a:ext cx="206375" cy="207962"/>
            </a:xfrm>
            <a:prstGeom prst="ellipse">
              <a:avLst/>
            </a:prstGeom>
            <a:solidFill>
              <a:schemeClr val="bg1">
                <a:lumMod val="85000"/>
              </a:schemeClr>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18" name="Oval 17">
              <a:extLst>
                <a:ext uri="{FF2B5EF4-FFF2-40B4-BE49-F238E27FC236}">
                  <a16:creationId xmlns:a16="http://schemas.microsoft.com/office/drawing/2014/main" id="{D823D0B8-9DB9-E422-24E8-34E17DEF6CAE}"/>
                </a:ext>
              </a:extLst>
            </p:cNvPr>
            <p:cNvSpPr/>
            <p:nvPr/>
          </p:nvSpPr>
          <p:spPr bwMode="auto">
            <a:xfrm>
              <a:off x="3375025" y="3341688"/>
              <a:ext cx="206375" cy="206375"/>
            </a:xfrm>
            <a:prstGeom prst="ellipse">
              <a:avLst/>
            </a:prstGeom>
            <a:solidFill>
              <a:schemeClr val="accent4"/>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0" name="Oval 19">
              <a:extLst>
                <a:ext uri="{FF2B5EF4-FFF2-40B4-BE49-F238E27FC236}">
                  <a16:creationId xmlns:a16="http://schemas.microsoft.com/office/drawing/2014/main" id="{CEE6F3BD-0D1F-6CAC-9CB9-CA47516EDDB3}"/>
                </a:ext>
              </a:extLst>
            </p:cNvPr>
            <p:cNvSpPr/>
            <p:nvPr/>
          </p:nvSpPr>
          <p:spPr bwMode="auto">
            <a:xfrm>
              <a:off x="3375025" y="3959226"/>
              <a:ext cx="206375" cy="207963"/>
            </a:xfrm>
            <a:prstGeom prst="ellipse">
              <a:avLst/>
            </a:prstGeom>
            <a:solidFill>
              <a:schemeClr val="bg1">
                <a:lumMod val="85000"/>
              </a:schemeClr>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2" name="Oval 21">
              <a:extLst>
                <a:ext uri="{FF2B5EF4-FFF2-40B4-BE49-F238E27FC236}">
                  <a16:creationId xmlns:a16="http://schemas.microsoft.com/office/drawing/2014/main" id="{154CD6C9-5F15-3DF3-CA9D-08318D8F9D11}"/>
                </a:ext>
              </a:extLst>
            </p:cNvPr>
            <p:cNvSpPr/>
            <p:nvPr/>
          </p:nvSpPr>
          <p:spPr bwMode="auto">
            <a:xfrm>
              <a:off x="3375025" y="2103438"/>
              <a:ext cx="206375" cy="206375"/>
            </a:xfrm>
            <a:prstGeom prst="ellipse">
              <a:avLst/>
            </a:prstGeom>
            <a:solidFill>
              <a:schemeClr val="accent4"/>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4" name="Oval 23">
              <a:extLst>
                <a:ext uri="{FF2B5EF4-FFF2-40B4-BE49-F238E27FC236}">
                  <a16:creationId xmlns:a16="http://schemas.microsoft.com/office/drawing/2014/main" id="{1DE37677-F5CC-4F4E-30BC-5B1E4F18EA4D}"/>
                </a:ext>
              </a:extLst>
            </p:cNvPr>
            <p:cNvSpPr/>
            <p:nvPr/>
          </p:nvSpPr>
          <p:spPr bwMode="auto">
            <a:xfrm>
              <a:off x="3375025" y="2722563"/>
              <a:ext cx="206375" cy="206375"/>
            </a:xfrm>
            <a:prstGeom prst="ellipse">
              <a:avLst/>
            </a:prstGeom>
            <a:solidFill>
              <a:schemeClr val="bg1">
                <a:lumMod val="85000"/>
              </a:schemeClr>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sp>
          <p:nvSpPr>
            <p:cNvPr id="26" name="Oval 25">
              <a:extLst>
                <a:ext uri="{FF2B5EF4-FFF2-40B4-BE49-F238E27FC236}">
                  <a16:creationId xmlns:a16="http://schemas.microsoft.com/office/drawing/2014/main" id="{B238FB56-3566-ACA0-8E1F-A6139E282406}"/>
                </a:ext>
              </a:extLst>
            </p:cNvPr>
            <p:cNvSpPr/>
            <p:nvPr/>
          </p:nvSpPr>
          <p:spPr bwMode="auto">
            <a:xfrm>
              <a:off x="3375025" y="4578350"/>
              <a:ext cx="206375" cy="207963"/>
            </a:xfrm>
            <a:prstGeom prst="ellipse">
              <a:avLst/>
            </a:prstGeom>
            <a:solidFill>
              <a:schemeClr val="accent4"/>
            </a:solidFill>
            <a:ln w="1270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IN" sz="2000" b="1" i="1" kern="0" dirty="0">
                <a:solidFill>
                  <a:schemeClr val="tx1"/>
                </a:solidFill>
                <a:latin typeface="Public Sans" pitchFamily="2" charset="0"/>
                <a:sym typeface="Arial"/>
              </a:endParaRPr>
            </a:p>
          </p:txBody>
        </p:sp>
      </p:grpSp>
      <p:sp>
        <p:nvSpPr>
          <p:cNvPr id="28" name="Text Placeholder 16">
            <a:extLst>
              <a:ext uri="{FF2B5EF4-FFF2-40B4-BE49-F238E27FC236}">
                <a16:creationId xmlns:a16="http://schemas.microsoft.com/office/drawing/2014/main" id="{4B5ADD11-5015-FDAF-0A35-125D02DEAB54}"/>
              </a:ext>
            </a:extLst>
          </p:cNvPr>
          <p:cNvSpPr>
            <a:spLocks noGrp="1"/>
          </p:cNvSpPr>
          <p:nvPr>
            <p:ph type="body" sz="quarter" idx="14"/>
          </p:nvPr>
        </p:nvSpPr>
        <p:spPr>
          <a:xfrm>
            <a:off x="1185201" y="2658059"/>
            <a:ext cx="1714750" cy="320142"/>
          </a:xfrm>
          <a:prstGeom prst="rect">
            <a:avLst/>
          </a:prstGeom>
        </p:spPr>
        <p:txBody>
          <a:bodyPr anchor="ctr"/>
          <a:lstStyle>
            <a:lvl1pPr algn="ctr">
              <a:defRPr sz="14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9" name="Text Placeholder 16">
            <a:extLst>
              <a:ext uri="{FF2B5EF4-FFF2-40B4-BE49-F238E27FC236}">
                <a16:creationId xmlns:a16="http://schemas.microsoft.com/office/drawing/2014/main" id="{6260FF3A-BF60-9DA4-6BC6-9708CBB5585D}"/>
              </a:ext>
            </a:extLst>
          </p:cNvPr>
          <p:cNvSpPr>
            <a:spLocks noGrp="1"/>
          </p:cNvSpPr>
          <p:nvPr>
            <p:ph type="body" sz="quarter" idx="15"/>
          </p:nvPr>
        </p:nvSpPr>
        <p:spPr>
          <a:xfrm>
            <a:off x="4227733" y="142795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0" name="Text Placeholder 16">
            <a:extLst>
              <a:ext uri="{FF2B5EF4-FFF2-40B4-BE49-F238E27FC236}">
                <a16:creationId xmlns:a16="http://schemas.microsoft.com/office/drawing/2014/main" id="{DE99AF8D-4F2B-DC8B-8BB5-E905A59DE51F}"/>
              </a:ext>
            </a:extLst>
          </p:cNvPr>
          <p:cNvSpPr>
            <a:spLocks noGrp="1"/>
          </p:cNvSpPr>
          <p:nvPr>
            <p:ph type="body" sz="quarter" idx="17"/>
          </p:nvPr>
        </p:nvSpPr>
        <p:spPr>
          <a:xfrm>
            <a:off x="4227733" y="266567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1" name="Text Placeholder 16">
            <a:extLst>
              <a:ext uri="{FF2B5EF4-FFF2-40B4-BE49-F238E27FC236}">
                <a16:creationId xmlns:a16="http://schemas.microsoft.com/office/drawing/2014/main" id="{F09263B9-B3C1-B7F2-EFDF-12AF560A82BC}"/>
              </a:ext>
            </a:extLst>
          </p:cNvPr>
          <p:cNvSpPr>
            <a:spLocks noGrp="1"/>
          </p:cNvSpPr>
          <p:nvPr>
            <p:ph type="body" sz="quarter" idx="19"/>
          </p:nvPr>
        </p:nvSpPr>
        <p:spPr>
          <a:xfrm>
            <a:off x="4227733" y="39033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2" name="Text Placeholder 16">
            <a:extLst>
              <a:ext uri="{FF2B5EF4-FFF2-40B4-BE49-F238E27FC236}">
                <a16:creationId xmlns:a16="http://schemas.microsoft.com/office/drawing/2014/main" id="{1686951C-F480-B576-380F-3FE05CC2C9F3}"/>
              </a:ext>
            </a:extLst>
          </p:cNvPr>
          <p:cNvSpPr>
            <a:spLocks noGrp="1"/>
          </p:cNvSpPr>
          <p:nvPr>
            <p:ph type="body" sz="quarter" idx="21"/>
          </p:nvPr>
        </p:nvSpPr>
        <p:spPr>
          <a:xfrm>
            <a:off x="4227733" y="80909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3" name="Text Placeholder 16">
            <a:extLst>
              <a:ext uri="{FF2B5EF4-FFF2-40B4-BE49-F238E27FC236}">
                <a16:creationId xmlns:a16="http://schemas.microsoft.com/office/drawing/2014/main" id="{B06CF6B5-5E55-E78A-2090-07A2AC814AFA}"/>
              </a:ext>
            </a:extLst>
          </p:cNvPr>
          <p:cNvSpPr>
            <a:spLocks noGrp="1"/>
          </p:cNvSpPr>
          <p:nvPr>
            <p:ph type="body" sz="quarter" idx="22"/>
          </p:nvPr>
        </p:nvSpPr>
        <p:spPr>
          <a:xfrm>
            <a:off x="4227733" y="204681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4" name="Text Placeholder 16">
            <a:extLst>
              <a:ext uri="{FF2B5EF4-FFF2-40B4-BE49-F238E27FC236}">
                <a16:creationId xmlns:a16="http://schemas.microsoft.com/office/drawing/2014/main" id="{B3BFB436-32C5-6E13-79AB-D2B99DEA2BC0}"/>
              </a:ext>
            </a:extLst>
          </p:cNvPr>
          <p:cNvSpPr>
            <a:spLocks noGrp="1"/>
          </p:cNvSpPr>
          <p:nvPr>
            <p:ph type="body" sz="quarter" idx="23"/>
          </p:nvPr>
        </p:nvSpPr>
        <p:spPr>
          <a:xfrm>
            <a:off x="4227733" y="3284538"/>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5" name="Text Placeholder 16">
            <a:extLst>
              <a:ext uri="{FF2B5EF4-FFF2-40B4-BE49-F238E27FC236}">
                <a16:creationId xmlns:a16="http://schemas.microsoft.com/office/drawing/2014/main" id="{EC065411-FD21-1B5C-9580-B94425DDD387}"/>
              </a:ext>
            </a:extLst>
          </p:cNvPr>
          <p:cNvSpPr>
            <a:spLocks noGrp="1"/>
          </p:cNvSpPr>
          <p:nvPr>
            <p:ph type="body" sz="quarter" idx="24"/>
          </p:nvPr>
        </p:nvSpPr>
        <p:spPr>
          <a:xfrm>
            <a:off x="4227733" y="4522260"/>
            <a:ext cx="4206055" cy="320142"/>
          </a:xfrm>
          <a:prstGeom prst="rect">
            <a:avLst/>
          </a:prstGeom>
        </p:spPr>
        <p:txBody>
          <a:bodyPr anchor="ctr"/>
          <a:lstStyle>
            <a:lvl1pPr algn="l">
              <a:defRPr sz="12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00728159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D62BCAA7-745F-32C4-398F-D44D6F16FD9E}"/>
              </a:ext>
            </a:extLst>
          </p:cNvPr>
          <p:cNvGrpSpPr/>
          <p:nvPr userDrawn="1"/>
        </p:nvGrpSpPr>
        <p:grpSpPr>
          <a:xfrm>
            <a:off x="2441263" y="1060409"/>
            <a:ext cx="4259386" cy="3399177"/>
            <a:chOff x="2441263" y="1068029"/>
            <a:chExt cx="4259386" cy="3399177"/>
          </a:xfrm>
        </p:grpSpPr>
        <p:pic>
          <p:nvPicPr>
            <p:cNvPr id="5" name="Picture 4" descr="Icon&#10;&#10;Description automatically generated">
              <a:extLst>
                <a:ext uri="{FF2B5EF4-FFF2-40B4-BE49-F238E27FC236}">
                  <a16:creationId xmlns:a16="http://schemas.microsoft.com/office/drawing/2014/main" id="{50DC364C-D7E1-3E15-DB4F-07B3FF5EB93E}"/>
                </a:ext>
              </a:extLst>
            </p:cNvPr>
            <p:cNvPicPr>
              <a:picLocks noChangeAspect="1"/>
            </p:cNvPicPr>
            <p:nvPr/>
          </p:nvPicPr>
          <p:blipFill>
            <a:blip r:embed="rId3"/>
            <a:stretch>
              <a:fillRect/>
            </a:stretch>
          </p:blipFill>
          <p:spPr>
            <a:xfrm>
              <a:off x="2625376" y="1068029"/>
              <a:ext cx="3885072" cy="3371043"/>
            </a:xfrm>
            <a:prstGeom prst="rect">
              <a:avLst/>
            </a:prstGeom>
          </p:spPr>
        </p:pic>
        <p:grpSp>
          <p:nvGrpSpPr>
            <p:cNvPr id="6" name="Group 5">
              <a:extLst>
                <a:ext uri="{FF2B5EF4-FFF2-40B4-BE49-F238E27FC236}">
                  <a16:creationId xmlns:a16="http://schemas.microsoft.com/office/drawing/2014/main" id="{252ACC60-17F0-85C7-6953-D84AD08E488D}"/>
                </a:ext>
              </a:extLst>
            </p:cNvPr>
            <p:cNvGrpSpPr/>
            <p:nvPr/>
          </p:nvGrpSpPr>
          <p:grpSpPr>
            <a:xfrm>
              <a:off x="2441263" y="1089939"/>
              <a:ext cx="4259386" cy="3377267"/>
              <a:chOff x="2441263" y="1089939"/>
              <a:chExt cx="4259386" cy="3377267"/>
            </a:xfrm>
          </p:grpSpPr>
          <p:sp>
            <p:nvSpPr>
              <p:cNvPr id="34" name="Oval 33">
                <a:extLst>
                  <a:ext uri="{FF2B5EF4-FFF2-40B4-BE49-F238E27FC236}">
                    <a16:creationId xmlns:a16="http://schemas.microsoft.com/office/drawing/2014/main" id="{2881CCF0-9DD8-46E0-C6C0-E1EEB50E3266}"/>
                  </a:ext>
                </a:extLst>
              </p:cNvPr>
              <p:cNvSpPr/>
              <p:nvPr/>
            </p:nvSpPr>
            <p:spPr>
              <a:xfrm>
                <a:off x="6618723" y="2315344"/>
                <a:ext cx="81926" cy="81926"/>
              </a:xfrm>
              <a:prstGeom prst="ellipse">
                <a:avLst/>
              </a:prstGeom>
              <a:solidFill>
                <a:srgbClr val="BC86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2" name="Oval 31">
                <a:extLst>
                  <a:ext uri="{FF2B5EF4-FFF2-40B4-BE49-F238E27FC236}">
                    <a16:creationId xmlns:a16="http://schemas.microsoft.com/office/drawing/2014/main" id="{58D84245-762C-2E70-FB39-8114B69CA6F1}"/>
                  </a:ext>
                </a:extLst>
              </p:cNvPr>
              <p:cNvSpPr/>
              <p:nvPr/>
            </p:nvSpPr>
            <p:spPr>
              <a:xfrm>
                <a:off x="6426200" y="3567533"/>
                <a:ext cx="81926" cy="81926"/>
              </a:xfrm>
              <a:prstGeom prst="ellipse">
                <a:avLst/>
              </a:prstGeom>
              <a:solidFill>
                <a:srgbClr val="0350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0" name="Oval 29">
                <a:extLst>
                  <a:ext uri="{FF2B5EF4-FFF2-40B4-BE49-F238E27FC236}">
                    <a16:creationId xmlns:a16="http://schemas.microsoft.com/office/drawing/2014/main" id="{8D6D02DD-5EE2-59CA-E234-463F11B6234B}"/>
                  </a:ext>
                </a:extLst>
              </p:cNvPr>
              <p:cNvSpPr/>
              <p:nvPr/>
            </p:nvSpPr>
            <p:spPr>
              <a:xfrm>
                <a:off x="5448688" y="4385279"/>
                <a:ext cx="81926" cy="81926"/>
              </a:xfrm>
              <a:prstGeom prst="ellipse">
                <a:avLst/>
              </a:prstGeom>
              <a:solidFill>
                <a:srgbClr val="BC86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8" name="Oval 27">
                <a:extLst>
                  <a:ext uri="{FF2B5EF4-FFF2-40B4-BE49-F238E27FC236}">
                    <a16:creationId xmlns:a16="http://schemas.microsoft.com/office/drawing/2014/main" id="{59207A53-AB77-D4C4-41FD-504C619A2840}"/>
                  </a:ext>
                </a:extLst>
              </p:cNvPr>
              <p:cNvSpPr/>
              <p:nvPr/>
            </p:nvSpPr>
            <p:spPr>
              <a:xfrm>
                <a:off x="6444214" y="1089939"/>
                <a:ext cx="81926" cy="81926"/>
              </a:xfrm>
              <a:prstGeom prst="ellipse">
                <a:avLst/>
              </a:prstGeom>
              <a:solidFill>
                <a:srgbClr val="0350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6" name="Oval 25">
                <a:extLst>
                  <a:ext uri="{FF2B5EF4-FFF2-40B4-BE49-F238E27FC236}">
                    <a16:creationId xmlns:a16="http://schemas.microsoft.com/office/drawing/2014/main" id="{580DE2B0-3CF4-260B-DC72-D79229224B79}"/>
                  </a:ext>
                </a:extLst>
              </p:cNvPr>
              <p:cNvSpPr/>
              <p:nvPr/>
            </p:nvSpPr>
            <p:spPr>
              <a:xfrm>
                <a:off x="2441263" y="2315345"/>
                <a:ext cx="81926" cy="81926"/>
              </a:xfrm>
              <a:prstGeom prst="ellipse">
                <a:avLst/>
              </a:prstGeom>
              <a:solidFill>
                <a:srgbClr val="BC86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4" name="Oval 23">
                <a:extLst>
                  <a:ext uri="{FF2B5EF4-FFF2-40B4-BE49-F238E27FC236}">
                    <a16:creationId xmlns:a16="http://schemas.microsoft.com/office/drawing/2014/main" id="{8B8BFDB0-75A1-79DB-E8A3-60CD03A08B61}"/>
                  </a:ext>
                </a:extLst>
              </p:cNvPr>
              <p:cNvSpPr/>
              <p:nvPr/>
            </p:nvSpPr>
            <p:spPr>
              <a:xfrm>
                <a:off x="2619761" y="3574306"/>
                <a:ext cx="81926" cy="81926"/>
              </a:xfrm>
              <a:prstGeom prst="ellipse">
                <a:avLst/>
              </a:prstGeom>
              <a:solidFill>
                <a:srgbClr val="0350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2" name="Oval 21">
                <a:extLst>
                  <a:ext uri="{FF2B5EF4-FFF2-40B4-BE49-F238E27FC236}">
                    <a16:creationId xmlns:a16="http://schemas.microsoft.com/office/drawing/2014/main" id="{D19C0ED0-6D5B-4AF7-9E06-B8FECD8EBA51}"/>
                  </a:ext>
                </a:extLst>
              </p:cNvPr>
              <p:cNvSpPr/>
              <p:nvPr/>
            </p:nvSpPr>
            <p:spPr>
              <a:xfrm>
                <a:off x="3592732" y="4385280"/>
                <a:ext cx="81926" cy="81926"/>
              </a:xfrm>
              <a:prstGeom prst="ellipse">
                <a:avLst/>
              </a:prstGeom>
              <a:solidFill>
                <a:srgbClr val="BC86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0" name="Oval 19">
                <a:extLst>
                  <a:ext uri="{FF2B5EF4-FFF2-40B4-BE49-F238E27FC236}">
                    <a16:creationId xmlns:a16="http://schemas.microsoft.com/office/drawing/2014/main" id="{94C7DB98-92F1-2351-6D17-9BCABB3CEC0A}"/>
                  </a:ext>
                </a:extLst>
              </p:cNvPr>
              <p:cNvSpPr/>
              <p:nvPr/>
            </p:nvSpPr>
            <p:spPr>
              <a:xfrm>
                <a:off x="2619761" y="1096713"/>
                <a:ext cx="81926" cy="81926"/>
              </a:xfrm>
              <a:prstGeom prst="ellipse">
                <a:avLst/>
              </a:prstGeom>
              <a:solidFill>
                <a:srgbClr val="0350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7" name="Group 6">
              <a:extLst>
                <a:ext uri="{FF2B5EF4-FFF2-40B4-BE49-F238E27FC236}">
                  <a16:creationId xmlns:a16="http://schemas.microsoft.com/office/drawing/2014/main" id="{F6286F08-D9A5-01AA-4E57-DD2F45EE4E3E}"/>
                </a:ext>
              </a:extLst>
            </p:cNvPr>
            <p:cNvGrpSpPr/>
            <p:nvPr/>
          </p:nvGrpSpPr>
          <p:grpSpPr>
            <a:xfrm>
              <a:off x="3551613" y="1402488"/>
              <a:ext cx="2053983" cy="2053983"/>
              <a:chOff x="3766548" y="1602249"/>
              <a:chExt cx="2053983" cy="2053983"/>
            </a:xfrm>
          </p:grpSpPr>
          <p:sp>
            <p:nvSpPr>
              <p:cNvPr id="9" name="Oval 8">
                <a:extLst>
                  <a:ext uri="{FF2B5EF4-FFF2-40B4-BE49-F238E27FC236}">
                    <a16:creationId xmlns:a16="http://schemas.microsoft.com/office/drawing/2014/main" id="{D75FD738-CF08-EBDD-770C-F4F282B9BEA2}"/>
                  </a:ext>
                </a:extLst>
              </p:cNvPr>
              <p:cNvSpPr/>
              <p:nvPr/>
            </p:nvSpPr>
            <p:spPr>
              <a:xfrm>
                <a:off x="3766548" y="1602249"/>
                <a:ext cx="2053983" cy="2053983"/>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0" name="Oval 9">
                <a:extLst>
                  <a:ext uri="{FF2B5EF4-FFF2-40B4-BE49-F238E27FC236}">
                    <a16:creationId xmlns:a16="http://schemas.microsoft.com/office/drawing/2014/main" id="{B9A0DCE7-973C-D0E7-61B5-2ECA88C6C070}"/>
                  </a:ext>
                </a:extLst>
              </p:cNvPr>
              <p:cNvSpPr/>
              <p:nvPr/>
            </p:nvSpPr>
            <p:spPr>
              <a:xfrm>
                <a:off x="3820905" y="1656606"/>
                <a:ext cx="1945269" cy="194526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35" name="Text Placeholder 16">
            <a:extLst>
              <a:ext uri="{FF2B5EF4-FFF2-40B4-BE49-F238E27FC236}">
                <a16:creationId xmlns:a16="http://schemas.microsoft.com/office/drawing/2014/main" id="{A712D55F-BCC0-6490-29BC-EB09726EFBF6}"/>
              </a:ext>
            </a:extLst>
          </p:cNvPr>
          <p:cNvSpPr>
            <a:spLocks noGrp="1"/>
          </p:cNvSpPr>
          <p:nvPr>
            <p:ph type="body" sz="quarter" idx="14"/>
          </p:nvPr>
        </p:nvSpPr>
        <p:spPr>
          <a:xfrm>
            <a:off x="3719246" y="2264415"/>
            <a:ext cx="1714750" cy="320142"/>
          </a:xfrm>
          <a:prstGeom prst="rect">
            <a:avLst/>
          </a:prstGeom>
        </p:spPr>
        <p:txBody>
          <a:bodyPr anchor="ct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6" name="Text Placeholder 16">
            <a:extLst>
              <a:ext uri="{FF2B5EF4-FFF2-40B4-BE49-F238E27FC236}">
                <a16:creationId xmlns:a16="http://schemas.microsoft.com/office/drawing/2014/main" id="{03D328EE-AE67-17FF-4EDE-23EB64FE93BC}"/>
              </a:ext>
            </a:extLst>
          </p:cNvPr>
          <p:cNvSpPr>
            <a:spLocks noGrp="1"/>
          </p:cNvSpPr>
          <p:nvPr>
            <p:ph type="body" sz="quarter" idx="15"/>
          </p:nvPr>
        </p:nvSpPr>
        <p:spPr>
          <a:xfrm>
            <a:off x="817135" y="961109"/>
            <a:ext cx="1714750" cy="320142"/>
          </a:xfrm>
          <a:prstGeom prst="rect">
            <a:avLst/>
          </a:prstGeom>
        </p:spPr>
        <p:txBody>
          <a:bodyPr anchor="ctr"/>
          <a:lstStyle>
            <a:lvl1pPr algn="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7" name="Text Placeholder 16">
            <a:extLst>
              <a:ext uri="{FF2B5EF4-FFF2-40B4-BE49-F238E27FC236}">
                <a16:creationId xmlns:a16="http://schemas.microsoft.com/office/drawing/2014/main" id="{614E1367-48EC-4F82-751A-F5F379F0BD67}"/>
              </a:ext>
            </a:extLst>
          </p:cNvPr>
          <p:cNvSpPr>
            <a:spLocks noGrp="1"/>
          </p:cNvSpPr>
          <p:nvPr>
            <p:ph type="body" sz="quarter" idx="16"/>
          </p:nvPr>
        </p:nvSpPr>
        <p:spPr>
          <a:xfrm>
            <a:off x="633920" y="2188616"/>
            <a:ext cx="1714750" cy="320142"/>
          </a:xfrm>
          <a:prstGeom prst="rect">
            <a:avLst/>
          </a:prstGeom>
        </p:spPr>
        <p:txBody>
          <a:bodyPr anchor="ctr"/>
          <a:lstStyle>
            <a:lvl1pPr algn="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8" name="Text Placeholder 16">
            <a:extLst>
              <a:ext uri="{FF2B5EF4-FFF2-40B4-BE49-F238E27FC236}">
                <a16:creationId xmlns:a16="http://schemas.microsoft.com/office/drawing/2014/main" id="{E1DDA27E-0BF5-DF4E-DF6C-A1AFBA5DC076}"/>
              </a:ext>
            </a:extLst>
          </p:cNvPr>
          <p:cNvSpPr>
            <a:spLocks noGrp="1"/>
          </p:cNvSpPr>
          <p:nvPr>
            <p:ph type="body" sz="quarter" idx="17"/>
          </p:nvPr>
        </p:nvSpPr>
        <p:spPr>
          <a:xfrm>
            <a:off x="803908" y="3448851"/>
            <a:ext cx="1714750" cy="320142"/>
          </a:xfrm>
          <a:prstGeom prst="rect">
            <a:avLst/>
          </a:prstGeom>
        </p:spPr>
        <p:txBody>
          <a:bodyPr anchor="ctr"/>
          <a:lstStyle>
            <a:lvl1pPr algn="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9" name="Text Placeholder 16">
            <a:extLst>
              <a:ext uri="{FF2B5EF4-FFF2-40B4-BE49-F238E27FC236}">
                <a16:creationId xmlns:a16="http://schemas.microsoft.com/office/drawing/2014/main" id="{7ADC8FE3-67BE-FAB3-B935-CB47A824FC59}"/>
              </a:ext>
            </a:extLst>
          </p:cNvPr>
          <p:cNvSpPr>
            <a:spLocks noGrp="1"/>
          </p:cNvSpPr>
          <p:nvPr>
            <p:ph type="body" sz="quarter" idx="18"/>
          </p:nvPr>
        </p:nvSpPr>
        <p:spPr>
          <a:xfrm>
            <a:off x="1798245" y="4258551"/>
            <a:ext cx="1714750" cy="320142"/>
          </a:xfrm>
          <a:prstGeom prst="rect">
            <a:avLst/>
          </a:prstGeom>
        </p:spPr>
        <p:txBody>
          <a:bodyPr anchor="ctr"/>
          <a:lstStyle>
            <a:lvl1pPr algn="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40" name="Text Placeholder 16">
            <a:extLst>
              <a:ext uri="{FF2B5EF4-FFF2-40B4-BE49-F238E27FC236}">
                <a16:creationId xmlns:a16="http://schemas.microsoft.com/office/drawing/2014/main" id="{E0254CFC-CDAA-490B-6084-6AF27A947FDD}"/>
              </a:ext>
            </a:extLst>
          </p:cNvPr>
          <p:cNvSpPr>
            <a:spLocks noGrp="1"/>
          </p:cNvSpPr>
          <p:nvPr>
            <p:ph type="body" sz="quarter" idx="19"/>
          </p:nvPr>
        </p:nvSpPr>
        <p:spPr>
          <a:xfrm>
            <a:off x="6615516" y="961109"/>
            <a:ext cx="1714750" cy="320142"/>
          </a:xfrm>
          <a:prstGeom prst="rect">
            <a:avLst/>
          </a:prstGeom>
        </p:spPr>
        <p:txBody>
          <a:bodyPr anchor="ctr"/>
          <a:lstStyle>
            <a:lvl1pPr algn="l">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41" name="Text Placeholder 16">
            <a:extLst>
              <a:ext uri="{FF2B5EF4-FFF2-40B4-BE49-F238E27FC236}">
                <a16:creationId xmlns:a16="http://schemas.microsoft.com/office/drawing/2014/main" id="{83C9F724-0223-39AB-E8B5-DA8898B8B430}"/>
              </a:ext>
            </a:extLst>
          </p:cNvPr>
          <p:cNvSpPr>
            <a:spLocks noGrp="1"/>
          </p:cNvSpPr>
          <p:nvPr>
            <p:ph type="body" sz="quarter" idx="20"/>
          </p:nvPr>
        </p:nvSpPr>
        <p:spPr>
          <a:xfrm>
            <a:off x="6787154" y="2188616"/>
            <a:ext cx="1714750" cy="320142"/>
          </a:xfrm>
          <a:prstGeom prst="rect">
            <a:avLst/>
          </a:prstGeom>
        </p:spPr>
        <p:txBody>
          <a:bodyPr anchor="ctr"/>
          <a:lstStyle>
            <a:lvl1pPr algn="l">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42" name="Text Placeholder 16">
            <a:extLst>
              <a:ext uri="{FF2B5EF4-FFF2-40B4-BE49-F238E27FC236}">
                <a16:creationId xmlns:a16="http://schemas.microsoft.com/office/drawing/2014/main" id="{F440CE67-3369-39DC-ACB4-66D1A3ACE179}"/>
              </a:ext>
            </a:extLst>
          </p:cNvPr>
          <p:cNvSpPr>
            <a:spLocks noGrp="1"/>
          </p:cNvSpPr>
          <p:nvPr>
            <p:ph type="body" sz="quarter" idx="21"/>
          </p:nvPr>
        </p:nvSpPr>
        <p:spPr>
          <a:xfrm>
            <a:off x="6602289" y="3448851"/>
            <a:ext cx="1714750" cy="320142"/>
          </a:xfrm>
          <a:prstGeom prst="rect">
            <a:avLst/>
          </a:prstGeom>
        </p:spPr>
        <p:txBody>
          <a:bodyPr anchor="ctr"/>
          <a:lstStyle>
            <a:lvl1pPr algn="l">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43" name="Text Placeholder 16">
            <a:extLst>
              <a:ext uri="{FF2B5EF4-FFF2-40B4-BE49-F238E27FC236}">
                <a16:creationId xmlns:a16="http://schemas.microsoft.com/office/drawing/2014/main" id="{1140150F-CC6C-2EC3-E46E-26E31EFCB1F2}"/>
              </a:ext>
            </a:extLst>
          </p:cNvPr>
          <p:cNvSpPr>
            <a:spLocks noGrp="1"/>
          </p:cNvSpPr>
          <p:nvPr>
            <p:ph type="body" sz="quarter" idx="22"/>
          </p:nvPr>
        </p:nvSpPr>
        <p:spPr>
          <a:xfrm>
            <a:off x="5584940" y="4258551"/>
            <a:ext cx="1714750" cy="320142"/>
          </a:xfrm>
          <a:prstGeom prst="rect">
            <a:avLst/>
          </a:prstGeom>
        </p:spPr>
        <p:txBody>
          <a:bodyPr anchor="ctr"/>
          <a:lstStyle>
            <a:lvl1pPr algn="l">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42115005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EEC7F444-245B-E953-98E6-D51A0FA7ADF3}"/>
              </a:ext>
            </a:extLst>
          </p:cNvPr>
          <p:cNvGrpSpPr/>
          <p:nvPr userDrawn="1"/>
        </p:nvGrpSpPr>
        <p:grpSpPr>
          <a:xfrm>
            <a:off x="1941529" y="1105301"/>
            <a:ext cx="5260942" cy="3388546"/>
            <a:chOff x="1941529" y="1120931"/>
            <a:chExt cx="5260942" cy="3388546"/>
          </a:xfrm>
        </p:grpSpPr>
        <p:pic>
          <p:nvPicPr>
            <p:cNvPr id="5" name="Picture 4" descr="A picture containing icon&#10;&#10;Description automatically generated">
              <a:extLst>
                <a:ext uri="{FF2B5EF4-FFF2-40B4-BE49-F238E27FC236}">
                  <a16:creationId xmlns:a16="http://schemas.microsoft.com/office/drawing/2014/main" id="{845EC54E-4C42-564A-1318-267D495ECB3B}"/>
                </a:ext>
              </a:extLst>
            </p:cNvPr>
            <p:cNvPicPr>
              <a:picLocks noChangeAspect="1"/>
            </p:cNvPicPr>
            <p:nvPr/>
          </p:nvPicPr>
          <p:blipFill>
            <a:blip r:embed="rId3"/>
            <a:stretch>
              <a:fillRect/>
            </a:stretch>
          </p:blipFill>
          <p:spPr>
            <a:xfrm>
              <a:off x="1941529" y="1120931"/>
              <a:ext cx="5260942" cy="3388546"/>
            </a:xfrm>
            <a:prstGeom prst="rect">
              <a:avLst/>
            </a:prstGeom>
            <a:effectLst>
              <a:outerShdw blurRad="50800" dist="38100" dir="2700000" algn="tl" rotWithShape="0">
                <a:prstClr val="black">
                  <a:alpha val="40000"/>
                </a:prstClr>
              </a:outerShdw>
            </a:effectLst>
          </p:spPr>
        </p:pic>
        <p:sp>
          <p:nvSpPr>
            <p:cNvPr id="15" name="TextBox 14">
              <a:extLst>
                <a:ext uri="{FF2B5EF4-FFF2-40B4-BE49-F238E27FC236}">
                  <a16:creationId xmlns:a16="http://schemas.microsoft.com/office/drawing/2014/main" id="{DDC79797-2792-BF3B-DF0F-8A55DEE0C407}"/>
                </a:ext>
              </a:extLst>
            </p:cNvPr>
            <p:cNvSpPr txBox="1"/>
            <p:nvPr/>
          </p:nvSpPr>
          <p:spPr>
            <a:xfrm>
              <a:off x="2881078" y="1323880"/>
              <a:ext cx="358033" cy="307777"/>
            </a:xfrm>
            <a:prstGeom prst="rect">
              <a:avLst/>
            </a:prstGeom>
            <a:noFill/>
          </p:spPr>
          <p:txBody>
            <a:bodyPr wrap="square">
              <a:spAutoFit/>
            </a:bodyPr>
            <a:lstStyle/>
            <a:p>
              <a:pPr algn="ctr"/>
              <a:r>
                <a:rPr lang="en-IN" b="1" i="1" dirty="0">
                  <a:latin typeface="Public Sans" pitchFamily="2" charset="0"/>
                </a:rPr>
                <a:t>1</a:t>
              </a:r>
            </a:p>
          </p:txBody>
        </p:sp>
        <p:sp>
          <p:nvSpPr>
            <p:cNvPr id="16" name="TextBox 15">
              <a:extLst>
                <a:ext uri="{FF2B5EF4-FFF2-40B4-BE49-F238E27FC236}">
                  <a16:creationId xmlns:a16="http://schemas.microsoft.com/office/drawing/2014/main" id="{2055EE48-FAF1-4FD0-4F5A-528B186B287B}"/>
                </a:ext>
              </a:extLst>
            </p:cNvPr>
            <p:cNvSpPr txBox="1"/>
            <p:nvPr/>
          </p:nvSpPr>
          <p:spPr>
            <a:xfrm>
              <a:off x="2121488" y="2164151"/>
              <a:ext cx="358033" cy="307777"/>
            </a:xfrm>
            <a:prstGeom prst="rect">
              <a:avLst/>
            </a:prstGeom>
            <a:noFill/>
          </p:spPr>
          <p:txBody>
            <a:bodyPr wrap="square">
              <a:spAutoFit/>
            </a:bodyPr>
            <a:lstStyle/>
            <a:p>
              <a:pPr algn="ctr"/>
              <a:r>
                <a:rPr lang="en-IN" b="1" i="1" dirty="0">
                  <a:latin typeface="Public Sans" pitchFamily="2" charset="0"/>
                </a:rPr>
                <a:t>3</a:t>
              </a:r>
            </a:p>
          </p:txBody>
        </p:sp>
        <p:sp>
          <p:nvSpPr>
            <p:cNvPr id="17" name="TextBox 16">
              <a:extLst>
                <a:ext uri="{FF2B5EF4-FFF2-40B4-BE49-F238E27FC236}">
                  <a16:creationId xmlns:a16="http://schemas.microsoft.com/office/drawing/2014/main" id="{3D4DE856-41AA-50AD-FB08-2E8A10ED4BA0}"/>
                </a:ext>
              </a:extLst>
            </p:cNvPr>
            <p:cNvSpPr txBox="1"/>
            <p:nvPr/>
          </p:nvSpPr>
          <p:spPr>
            <a:xfrm>
              <a:off x="2121487" y="3109811"/>
              <a:ext cx="358033" cy="307777"/>
            </a:xfrm>
            <a:prstGeom prst="rect">
              <a:avLst/>
            </a:prstGeom>
            <a:noFill/>
          </p:spPr>
          <p:txBody>
            <a:bodyPr wrap="square">
              <a:spAutoFit/>
            </a:bodyPr>
            <a:lstStyle/>
            <a:p>
              <a:pPr algn="ctr"/>
              <a:r>
                <a:rPr lang="en-IN" b="1" i="1" dirty="0">
                  <a:latin typeface="Public Sans" pitchFamily="2" charset="0"/>
                </a:rPr>
                <a:t>5</a:t>
              </a:r>
            </a:p>
          </p:txBody>
        </p:sp>
        <p:sp>
          <p:nvSpPr>
            <p:cNvPr id="18" name="TextBox 17">
              <a:extLst>
                <a:ext uri="{FF2B5EF4-FFF2-40B4-BE49-F238E27FC236}">
                  <a16:creationId xmlns:a16="http://schemas.microsoft.com/office/drawing/2014/main" id="{1181243D-547E-822C-AF58-AFBB1C46C3DA}"/>
                </a:ext>
              </a:extLst>
            </p:cNvPr>
            <p:cNvSpPr txBox="1"/>
            <p:nvPr/>
          </p:nvSpPr>
          <p:spPr>
            <a:xfrm>
              <a:off x="2881078" y="3988723"/>
              <a:ext cx="358033" cy="307777"/>
            </a:xfrm>
            <a:prstGeom prst="rect">
              <a:avLst/>
            </a:prstGeom>
            <a:noFill/>
          </p:spPr>
          <p:txBody>
            <a:bodyPr wrap="square">
              <a:spAutoFit/>
            </a:bodyPr>
            <a:lstStyle/>
            <a:p>
              <a:pPr algn="ctr"/>
              <a:r>
                <a:rPr lang="en-IN" b="1" i="1" dirty="0">
                  <a:latin typeface="Public Sans" pitchFamily="2" charset="0"/>
                </a:rPr>
                <a:t>7</a:t>
              </a:r>
            </a:p>
          </p:txBody>
        </p:sp>
        <p:sp>
          <p:nvSpPr>
            <p:cNvPr id="19" name="TextBox 18">
              <a:extLst>
                <a:ext uri="{FF2B5EF4-FFF2-40B4-BE49-F238E27FC236}">
                  <a16:creationId xmlns:a16="http://schemas.microsoft.com/office/drawing/2014/main" id="{138ECD7F-F38A-7104-5225-232F246278C2}"/>
                </a:ext>
              </a:extLst>
            </p:cNvPr>
            <p:cNvSpPr txBox="1"/>
            <p:nvPr/>
          </p:nvSpPr>
          <p:spPr>
            <a:xfrm>
              <a:off x="5885786" y="3988723"/>
              <a:ext cx="358033" cy="307777"/>
            </a:xfrm>
            <a:prstGeom prst="rect">
              <a:avLst/>
            </a:prstGeom>
            <a:noFill/>
          </p:spPr>
          <p:txBody>
            <a:bodyPr wrap="square">
              <a:spAutoFit/>
            </a:bodyPr>
            <a:lstStyle/>
            <a:p>
              <a:pPr algn="ctr"/>
              <a:r>
                <a:rPr lang="en-IN" b="1" i="1" dirty="0">
                  <a:latin typeface="Public Sans" pitchFamily="2" charset="0"/>
                </a:rPr>
                <a:t>8</a:t>
              </a:r>
            </a:p>
          </p:txBody>
        </p:sp>
        <p:sp>
          <p:nvSpPr>
            <p:cNvPr id="20" name="TextBox 19">
              <a:extLst>
                <a:ext uri="{FF2B5EF4-FFF2-40B4-BE49-F238E27FC236}">
                  <a16:creationId xmlns:a16="http://schemas.microsoft.com/office/drawing/2014/main" id="{D043CA45-225A-81CB-A62B-451DEE8D3B70}"/>
                </a:ext>
              </a:extLst>
            </p:cNvPr>
            <p:cNvSpPr txBox="1"/>
            <p:nvPr/>
          </p:nvSpPr>
          <p:spPr>
            <a:xfrm>
              <a:off x="6646571" y="3116990"/>
              <a:ext cx="358033" cy="307777"/>
            </a:xfrm>
            <a:prstGeom prst="rect">
              <a:avLst/>
            </a:prstGeom>
            <a:noFill/>
          </p:spPr>
          <p:txBody>
            <a:bodyPr wrap="square">
              <a:spAutoFit/>
            </a:bodyPr>
            <a:lstStyle/>
            <a:p>
              <a:pPr algn="ctr"/>
              <a:r>
                <a:rPr lang="en-IN" b="1" i="1" dirty="0">
                  <a:latin typeface="Public Sans" pitchFamily="2" charset="0"/>
                </a:rPr>
                <a:t>6</a:t>
              </a:r>
            </a:p>
          </p:txBody>
        </p:sp>
        <p:sp>
          <p:nvSpPr>
            <p:cNvPr id="21" name="TextBox 20">
              <a:extLst>
                <a:ext uri="{FF2B5EF4-FFF2-40B4-BE49-F238E27FC236}">
                  <a16:creationId xmlns:a16="http://schemas.microsoft.com/office/drawing/2014/main" id="{72CDC53D-6341-CF88-ADF8-0705C2571D89}"/>
                </a:ext>
              </a:extLst>
            </p:cNvPr>
            <p:cNvSpPr txBox="1"/>
            <p:nvPr/>
          </p:nvSpPr>
          <p:spPr>
            <a:xfrm>
              <a:off x="6649241" y="2139182"/>
              <a:ext cx="358033" cy="307777"/>
            </a:xfrm>
            <a:prstGeom prst="rect">
              <a:avLst/>
            </a:prstGeom>
            <a:noFill/>
          </p:spPr>
          <p:txBody>
            <a:bodyPr wrap="square">
              <a:spAutoFit/>
            </a:bodyPr>
            <a:lstStyle/>
            <a:p>
              <a:pPr algn="ctr"/>
              <a:r>
                <a:rPr lang="en-IN" b="1" i="1" dirty="0">
                  <a:latin typeface="Public Sans" pitchFamily="2" charset="0"/>
                </a:rPr>
                <a:t>4</a:t>
              </a:r>
            </a:p>
          </p:txBody>
        </p:sp>
        <p:sp>
          <p:nvSpPr>
            <p:cNvPr id="22" name="TextBox 21">
              <a:extLst>
                <a:ext uri="{FF2B5EF4-FFF2-40B4-BE49-F238E27FC236}">
                  <a16:creationId xmlns:a16="http://schemas.microsoft.com/office/drawing/2014/main" id="{59D74694-3803-272C-5AD4-0F47D534BA3B}"/>
                </a:ext>
              </a:extLst>
            </p:cNvPr>
            <p:cNvSpPr txBox="1"/>
            <p:nvPr/>
          </p:nvSpPr>
          <p:spPr>
            <a:xfrm>
              <a:off x="5885785" y="1321265"/>
              <a:ext cx="358033" cy="307777"/>
            </a:xfrm>
            <a:prstGeom prst="rect">
              <a:avLst/>
            </a:prstGeom>
            <a:noFill/>
          </p:spPr>
          <p:txBody>
            <a:bodyPr wrap="square">
              <a:spAutoFit/>
            </a:bodyPr>
            <a:lstStyle/>
            <a:p>
              <a:pPr algn="ctr"/>
              <a:r>
                <a:rPr lang="en-IN" b="1" i="1" dirty="0">
                  <a:latin typeface="Public Sans" pitchFamily="2" charset="0"/>
                </a:rPr>
                <a:t>2</a:t>
              </a:r>
            </a:p>
          </p:txBody>
        </p:sp>
      </p:grpSp>
      <p:sp>
        <p:nvSpPr>
          <p:cNvPr id="23" name="Text Placeholder 16">
            <a:extLst>
              <a:ext uri="{FF2B5EF4-FFF2-40B4-BE49-F238E27FC236}">
                <a16:creationId xmlns:a16="http://schemas.microsoft.com/office/drawing/2014/main" id="{61B44430-40E6-3C87-A072-D8E006B9DF72}"/>
              </a:ext>
            </a:extLst>
          </p:cNvPr>
          <p:cNvSpPr>
            <a:spLocks noGrp="1"/>
          </p:cNvSpPr>
          <p:nvPr>
            <p:ph type="body" sz="quarter" idx="15"/>
          </p:nvPr>
        </p:nvSpPr>
        <p:spPr>
          <a:xfrm>
            <a:off x="895514" y="1264575"/>
            <a:ext cx="1714750" cy="320142"/>
          </a:xfrm>
          <a:prstGeom prst="rect">
            <a:avLst/>
          </a:prstGeom>
        </p:spPr>
        <p:txBody>
          <a:bodyPr anchor="ctr"/>
          <a:lstStyle>
            <a:lvl1pPr algn="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4" name="Text Placeholder 16">
            <a:extLst>
              <a:ext uri="{FF2B5EF4-FFF2-40B4-BE49-F238E27FC236}">
                <a16:creationId xmlns:a16="http://schemas.microsoft.com/office/drawing/2014/main" id="{C5962EED-D55E-D8B9-58F3-5058E3E046BB}"/>
              </a:ext>
            </a:extLst>
          </p:cNvPr>
          <p:cNvSpPr>
            <a:spLocks noGrp="1"/>
          </p:cNvSpPr>
          <p:nvPr>
            <p:ph type="body" sz="quarter" idx="16"/>
          </p:nvPr>
        </p:nvSpPr>
        <p:spPr>
          <a:xfrm>
            <a:off x="135731" y="2129927"/>
            <a:ext cx="1714750" cy="320142"/>
          </a:xfrm>
          <a:prstGeom prst="rect">
            <a:avLst/>
          </a:prstGeom>
        </p:spPr>
        <p:txBody>
          <a:bodyPr anchor="ctr"/>
          <a:lstStyle>
            <a:lvl1pPr algn="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5" name="Text Placeholder 16">
            <a:extLst>
              <a:ext uri="{FF2B5EF4-FFF2-40B4-BE49-F238E27FC236}">
                <a16:creationId xmlns:a16="http://schemas.microsoft.com/office/drawing/2014/main" id="{46673473-1016-4ACB-2692-7A6BE04EE815}"/>
              </a:ext>
            </a:extLst>
          </p:cNvPr>
          <p:cNvSpPr>
            <a:spLocks noGrp="1"/>
          </p:cNvSpPr>
          <p:nvPr>
            <p:ph type="body" sz="quarter" idx="17"/>
          </p:nvPr>
        </p:nvSpPr>
        <p:spPr>
          <a:xfrm>
            <a:off x="135731" y="3113311"/>
            <a:ext cx="1714750" cy="320142"/>
          </a:xfrm>
          <a:prstGeom prst="rect">
            <a:avLst/>
          </a:prstGeom>
        </p:spPr>
        <p:txBody>
          <a:bodyPr anchor="ctr"/>
          <a:lstStyle>
            <a:lvl1pPr algn="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6" name="Text Placeholder 16">
            <a:extLst>
              <a:ext uri="{FF2B5EF4-FFF2-40B4-BE49-F238E27FC236}">
                <a16:creationId xmlns:a16="http://schemas.microsoft.com/office/drawing/2014/main" id="{363EC43E-3C72-0B76-473B-4DEF03E0E6B2}"/>
              </a:ext>
            </a:extLst>
          </p:cNvPr>
          <p:cNvSpPr>
            <a:spLocks noGrp="1"/>
          </p:cNvSpPr>
          <p:nvPr>
            <p:ph type="body" sz="quarter" idx="18"/>
          </p:nvPr>
        </p:nvSpPr>
        <p:spPr>
          <a:xfrm>
            <a:off x="895514" y="4000086"/>
            <a:ext cx="1714750" cy="320142"/>
          </a:xfrm>
          <a:prstGeom prst="rect">
            <a:avLst/>
          </a:prstGeom>
        </p:spPr>
        <p:txBody>
          <a:bodyPr anchor="ctr"/>
          <a:lstStyle>
            <a:lvl1pPr algn="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7" name="Text Placeholder 16">
            <a:extLst>
              <a:ext uri="{FF2B5EF4-FFF2-40B4-BE49-F238E27FC236}">
                <a16:creationId xmlns:a16="http://schemas.microsoft.com/office/drawing/2014/main" id="{ADFFBE36-B740-167B-8F51-6F7DA9534315}"/>
              </a:ext>
            </a:extLst>
          </p:cNvPr>
          <p:cNvSpPr>
            <a:spLocks noGrp="1"/>
          </p:cNvSpPr>
          <p:nvPr>
            <p:ph type="body" sz="quarter" idx="19"/>
          </p:nvPr>
        </p:nvSpPr>
        <p:spPr>
          <a:xfrm>
            <a:off x="6525054" y="1264575"/>
            <a:ext cx="1714750" cy="320142"/>
          </a:xfrm>
          <a:prstGeom prst="rect">
            <a:avLst/>
          </a:prstGeom>
        </p:spPr>
        <p:txBody>
          <a:bodyPr anchor="ctr"/>
          <a:lstStyle>
            <a:lvl1pPr algn="l">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8" name="Text Placeholder 16">
            <a:extLst>
              <a:ext uri="{FF2B5EF4-FFF2-40B4-BE49-F238E27FC236}">
                <a16:creationId xmlns:a16="http://schemas.microsoft.com/office/drawing/2014/main" id="{67147ADA-FE35-B95C-E5FB-C521C755AA5E}"/>
              </a:ext>
            </a:extLst>
          </p:cNvPr>
          <p:cNvSpPr>
            <a:spLocks noGrp="1"/>
          </p:cNvSpPr>
          <p:nvPr>
            <p:ph type="body" sz="quarter" idx="20"/>
          </p:nvPr>
        </p:nvSpPr>
        <p:spPr>
          <a:xfrm>
            <a:off x="6525054" y="4000086"/>
            <a:ext cx="1714750" cy="320142"/>
          </a:xfrm>
          <a:prstGeom prst="rect">
            <a:avLst/>
          </a:prstGeom>
        </p:spPr>
        <p:txBody>
          <a:bodyPr anchor="ctr"/>
          <a:lstStyle>
            <a:lvl1pPr algn="l">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9" name="Text Placeholder 16">
            <a:extLst>
              <a:ext uri="{FF2B5EF4-FFF2-40B4-BE49-F238E27FC236}">
                <a16:creationId xmlns:a16="http://schemas.microsoft.com/office/drawing/2014/main" id="{732BE417-0B5F-130C-7939-695CF48D5B83}"/>
              </a:ext>
            </a:extLst>
          </p:cNvPr>
          <p:cNvSpPr>
            <a:spLocks noGrp="1"/>
          </p:cNvSpPr>
          <p:nvPr>
            <p:ph type="body" sz="quarter" idx="21"/>
          </p:nvPr>
        </p:nvSpPr>
        <p:spPr>
          <a:xfrm>
            <a:off x="7294177" y="2129927"/>
            <a:ext cx="1714750" cy="320142"/>
          </a:xfrm>
          <a:prstGeom prst="rect">
            <a:avLst/>
          </a:prstGeom>
        </p:spPr>
        <p:txBody>
          <a:bodyPr anchor="ctr"/>
          <a:lstStyle>
            <a:lvl1pPr algn="l">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0" name="Text Placeholder 16">
            <a:extLst>
              <a:ext uri="{FF2B5EF4-FFF2-40B4-BE49-F238E27FC236}">
                <a16:creationId xmlns:a16="http://schemas.microsoft.com/office/drawing/2014/main" id="{01E7AB32-E580-BFD4-9DC8-DEC60F3C9F91}"/>
              </a:ext>
            </a:extLst>
          </p:cNvPr>
          <p:cNvSpPr>
            <a:spLocks noGrp="1"/>
          </p:cNvSpPr>
          <p:nvPr>
            <p:ph type="body" sz="quarter" idx="22"/>
          </p:nvPr>
        </p:nvSpPr>
        <p:spPr>
          <a:xfrm>
            <a:off x="7294177" y="3113311"/>
            <a:ext cx="1714750" cy="320142"/>
          </a:xfrm>
          <a:prstGeom prst="rect">
            <a:avLst/>
          </a:prstGeom>
        </p:spPr>
        <p:txBody>
          <a:bodyPr anchor="ctr"/>
          <a:lstStyle>
            <a:lvl1pPr algn="l">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1" name="Text Placeholder 16">
            <a:extLst>
              <a:ext uri="{FF2B5EF4-FFF2-40B4-BE49-F238E27FC236}">
                <a16:creationId xmlns:a16="http://schemas.microsoft.com/office/drawing/2014/main" id="{2F1E8CB3-AD9B-A25F-8331-06B3A9D66F3F}"/>
              </a:ext>
            </a:extLst>
          </p:cNvPr>
          <p:cNvSpPr>
            <a:spLocks noGrp="1"/>
          </p:cNvSpPr>
          <p:nvPr>
            <p:ph type="body" sz="quarter" idx="23"/>
          </p:nvPr>
        </p:nvSpPr>
        <p:spPr>
          <a:xfrm>
            <a:off x="3732038" y="2630794"/>
            <a:ext cx="1714750" cy="320142"/>
          </a:xfrm>
          <a:prstGeom prst="rect">
            <a:avLst/>
          </a:prstGeom>
        </p:spPr>
        <p:txBody>
          <a:bodyPr anchor="ctr"/>
          <a:lstStyle>
            <a:lvl1pPr algn="ctr">
              <a:defRPr sz="14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286307398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77" name="Group 76">
            <a:extLst>
              <a:ext uri="{FF2B5EF4-FFF2-40B4-BE49-F238E27FC236}">
                <a16:creationId xmlns:a16="http://schemas.microsoft.com/office/drawing/2014/main" id="{F30B9CF5-4514-D927-DB0B-5887F2E3B144}"/>
              </a:ext>
            </a:extLst>
          </p:cNvPr>
          <p:cNvGrpSpPr/>
          <p:nvPr userDrawn="1"/>
        </p:nvGrpSpPr>
        <p:grpSpPr>
          <a:xfrm>
            <a:off x="1819788" y="3189298"/>
            <a:ext cx="5504424" cy="588192"/>
            <a:chOff x="939787" y="3189298"/>
            <a:chExt cx="5504424" cy="588192"/>
          </a:xfrm>
        </p:grpSpPr>
        <p:grpSp>
          <p:nvGrpSpPr>
            <p:cNvPr id="5" name="Group 4">
              <a:extLst>
                <a:ext uri="{FF2B5EF4-FFF2-40B4-BE49-F238E27FC236}">
                  <a16:creationId xmlns:a16="http://schemas.microsoft.com/office/drawing/2014/main" id="{5F0F2556-A802-C57F-201F-C17C066DB117}"/>
                </a:ext>
              </a:extLst>
            </p:cNvPr>
            <p:cNvGrpSpPr/>
            <p:nvPr/>
          </p:nvGrpSpPr>
          <p:grpSpPr>
            <a:xfrm>
              <a:off x="939787" y="3189298"/>
              <a:ext cx="281352" cy="588192"/>
              <a:chOff x="1482928" y="1706140"/>
              <a:chExt cx="396240" cy="828375"/>
            </a:xfrm>
          </p:grpSpPr>
          <p:grpSp>
            <p:nvGrpSpPr>
              <p:cNvPr id="30" name="Group 29">
                <a:extLst>
                  <a:ext uri="{FF2B5EF4-FFF2-40B4-BE49-F238E27FC236}">
                    <a16:creationId xmlns:a16="http://schemas.microsoft.com/office/drawing/2014/main" id="{7979E7FD-9EB1-A8F9-4378-26A8132E0DE1}"/>
                  </a:ext>
                </a:extLst>
              </p:cNvPr>
              <p:cNvGrpSpPr/>
              <p:nvPr/>
            </p:nvGrpSpPr>
            <p:grpSpPr>
              <a:xfrm>
                <a:off x="1482928" y="1706140"/>
                <a:ext cx="396240" cy="661021"/>
                <a:chOff x="1424940" y="1729740"/>
                <a:chExt cx="396240" cy="661021"/>
              </a:xfrm>
            </p:grpSpPr>
            <p:sp>
              <p:nvSpPr>
                <p:cNvPr id="33" name="Rectangle 32">
                  <a:extLst>
                    <a:ext uri="{FF2B5EF4-FFF2-40B4-BE49-F238E27FC236}">
                      <a16:creationId xmlns:a16="http://schemas.microsoft.com/office/drawing/2014/main" id="{8B233F9C-19F9-13C1-F01C-457AF7A4FC98}"/>
                    </a:ext>
                  </a:extLst>
                </p:cNvPr>
                <p:cNvSpPr/>
                <p:nvPr/>
              </p:nvSpPr>
              <p:spPr>
                <a:xfrm rot="2700000">
                  <a:off x="1424940" y="1729740"/>
                  <a:ext cx="396240" cy="3962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4" name="Rectangle 33">
                  <a:extLst>
                    <a:ext uri="{FF2B5EF4-FFF2-40B4-BE49-F238E27FC236}">
                      <a16:creationId xmlns:a16="http://schemas.microsoft.com/office/drawing/2014/main" id="{EBC5EFD3-625C-922B-8BD5-EB4A182B29EA}"/>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31" name="Straight Arrow Connector 30">
                <a:extLst>
                  <a:ext uri="{FF2B5EF4-FFF2-40B4-BE49-F238E27FC236}">
                    <a16:creationId xmlns:a16="http://schemas.microsoft.com/office/drawing/2014/main" id="{C1AD8CDA-6548-0138-E889-C94AC8104EB7}"/>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E12DDEB-4298-CB07-7D7D-BDD901EA51E6}"/>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6" name="Group 5">
              <a:extLst>
                <a:ext uri="{FF2B5EF4-FFF2-40B4-BE49-F238E27FC236}">
                  <a16:creationId xmlns:a16="http://schemas.microsoft.com/office/drawing/2014/main" id="{CE368E22-8782-0DDE-8CC4-AAFA0BA3866F}"/>
                </a:ext>
              </a:extLst>
            </p:cNvPr>
            <p:cNvGrpSpPr/>
            <p:nvPr userDrawn="1"/>
          </p:nvGrpSpPr>
          <p:grpSpPr>
            <a:xfrm>
              <a:off x="2680811" y="3189298"/>
              <a:ext cx="281352" cy="588192"/>
              <a:chOff x="1482928" y="1706140"/>
              <a:chExt cx="396240" cy="828375"/>
            </a:xfrm>
          </p:grpSpPr>
          <p:grpSp>
            <p:nvGrpSpPr>
              <p:cNvPr id="25" name="Group 24">
                <a:extLst>
                  <a:ext uri="{FF2B5EF4-FFF2-40B4-BE49-F238E27FC236}">
                    <a16:creationId xmlns:a16="http://schemas.microsoft.com/office/drawing/2014/main" id="{C91FA236-CB59-A843-CDB1-6C680B106C16}"/>
                  </a:ext>
                </a:extLst>
              </p:cNvPr>
              <p:cNvGrpSpPr/>
              <p:nvPr/>
            </p:nvGrpSpPr>
            <p:grpSpPr>
              <a:xfrm>
                <a:off x="1482928" y="1706140"/>
                <a:ext cx="396240" cy="661021"/>
                <a:chOff x="1424940" y="1729740"/>
                <a:chExt cx="396240" cy="661021"/>
              </a:xfrm>
            </p:grpSpPr>
            <p:sp>
              <p:nvSpPr>
                <p:cNvPr id="28" name="Rectangle 27">
                  <a:extLst>
                    <a:ext uri="{FF2B5EF4-FFF2-40B4-BE49-F238E27FC236}">
                      <a16:creationId xmlns:a16="http://schemas.microsoft.com/office/drawing/2014/main" id="{0B99F252-7E40-9D86-F086-67BEDD2D0145}"/>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9" name="Rectangle 28">
                  <a:extLst>
                    <a:ext uri="{FF2B5EF4-FFF2-40B4-BE49-F238E27FC236}">
                      <a16:creationId xmlns:a16="http://schemas.microsoft.com/office/drawing/2014/main" id="{D213F34A-E0C4-651F-C044-6250FD28E840}"/>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26" name="Straight Arrow Connector 25">
                <a:extLst>
                  <a:ext uri="{FF2B5EF4-FFF2-40B4-BE49-F238E27FC236}">
                    <a16:creationId xmlns:a16="http://schemas.microsoft.com/office/drawing/2014/main" id="{6B668A1F-D382-879A-4EBC-500008111653}"/>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C9EC688C-7D37-5D1B-13C1-4752AAD9B5F0}"/>
                  </a:ext>
                </a:extLst>
              </p:cNvPr>
              <p:cNvSpPr/>
              <p:nvPr/>
            </p:nvSpPr>
            <p:spPr>
              <a:xfrm rot="2700000">
                <a:off x="1559854" y="1891857"/>
                <a:ext cx="242388" cy="242388"/>
              </a:xfrm>
              <a:prstGeom prst="rect">
                <a:avLst/>
              </a:prstGeom>
              <a:solidFill>
                <a:schemeClr val="accent3"/>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7" name="Group 6">
              <a:extLst>
                <a:ext uri="{FF2B5EF4-FFF2-40B4-BE49-F238E27FC236}">
                  <a16:creationId xmlns:a16="http://schemas.microsoft.com/office/drawing/2014/main" id="{F19879C5-4D44-8798-518F-FBCF94112111}"/>
                </a:ext>
              </a:extLst>
            </p:cNvPr>
            <p:cNvGrpSpPr/>
            <p:nvPr userDrawn="1"/>
          </p:nvGrpSpPr>
          <p:grpSpPr>
            <a:xfrm>
              <a:off x="4421835" y="3189298"/>
              <a:ext cx="281352" cy="588192"/>
              <a:chOff x="1482928" y="1706140"/>
              <a:chExt cx="396240" cy="828375"/>
            </a:xfrm>
          </p:grpSpPr>
          <p:grpSp>
            <p:nvGrpSpPr>
              <p:cNvPr id="20" name="Group 19">
                <a:extLst>
                  <a:ext uri="{FF2B5EF4-FFF2-40B4-BE49-F238E27FC236}">
                    <a16:creationId xmlns:a16="http://schemas.microsoft.com/office/drawing/2014/main" id="{DECDC02D-8358-BFA2-1A23-26F7A0711802}"/>
                  </a:ext>
                </a:extLst>
              </p:cNvPr>
              <p:cNvGrpSpPr/>
              <p:nvPr/>
            </p:nvGrpSpPr>
            <p:grpSpPr>
              <a:xfrm>
                <a:off x="1482928" y="1706140"/>
                <a:ext cx="396240" cy="661021"/>
                <a:chOff x="1424940" y="1729740"/>
                <a:chExt cx="396240" cy="661021"/>
              </a:xfrm>
            </p:grpSpPr>
            <p:sp>
              <p:nvSpPr>
                <p:cNvPr id="23" name="Rectangle 22">
                  <a:extLst>
                    <a:ext uri="{FF2B5EF4-FFF2-40B4-BE49-F238E27FC236}">
                      <a16:creationId xmlns:a16="http://schemas.microsoft.com/office/drawing/2014/main" id="{118EFB08-D2E3-D27C-2740-C453B5F8EFA5}"/>
                    </a:ext>
                  </a:extLst>
                </p:cNvPr>
                <p:cNvSpPr/>
                <p:nvPr/>
              </p:nvSpPr>
              <p:spPr>
                <a:xfrm rot="2700000">
                  <a:off x="1424940" y="1729740"/>
                  <a:ext cx="396240" cy="3962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4" name="Rectangle 23">
                  <a:extLst>
                    <a:ext uri="{FF2B5EF4-FFF2-40B4-BE49-F238E27FC236}">
                      <a16:creationId xmlns:a16="http://schemas.microsoft.com/office/drawing/2014/main" id="{B2CF6395-D45A-3876-3D4D-071BE731B7DC}"/>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21" name="Straight Arrow Connector 20">
                <a:extLst>
                  <a:ext uri="{FF2B5EF4-FFF2-40B4-BE49-F238E27FC236}">
                    <a16:creationId xmlns:a16="http://schemas.microsoft.com/office/drawing/2014/main" id="{FC2F888C-FA20-A6FE-531D-36518F9C2413}"/>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614DE634-8ED8-B4E0-1B94-B9ACAAA44F9E}"/>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8" name="Group 7">
              <a:extLst>
                <a:ext uri="{FF2B5EF4-FFF2-40B4-BE49-F238E27FC236}">
                  <a16:creationId xmlns:a16="http://schemas.microsoft.com/office/drawing/2014/main" id="{8FE5E67B-38D8-B172-4E02-89E3C6C0D568}"/>
                </a:ext>
              </a:extLst>
            </p:cNvPr>
            <p:cNvGrpSpPr/>
            <p:nvPr userDrawn="1"/>
          </p:nvGrpSpPr>
          <p:grpSpPr>
            <a:xfrm>
              <a:off x="6162859" y="3189298"/>
              <a:ext cx="281352" cy="588192"/>
              <a:chOff x="1482928" y="1706140"/>
              <a:chExt cx="396240" cy="828375"/>
            </a:xfrm>
          </p:grpSpPr>
          <p:grpSp>
            <p:nvGrpSpPr>
              <p:cNvPr id="15" name="Group 14">
                <a:extLst>
                  <a:ext uri="{FF2B5EF4-FFF2-40B4-BE49-F238E27FC236}">
                    <a16:creationId xmlns:a16="http://schemas.microsoft.com/office/drawing/2014/main" id="{F188007F-0BCC-0296-8069-9B7C676DE107}"/>
                  </a:ext>
                </a:extLst>
              </p:cNvPr>
              <p:cNvGrpSpPr/>
              <p:nvPr/>
            </p:nvGrpSpPr>
            <p:grpSpPr>
              <a:xfrm>
                <a:off x="1482928" y="1706140"/>
                <a:ext cx="396240" cy="661021"/>
                <a:chOff x="1424940" y="1729740"/>
                <a:chExt cx="396240" cy="661021"/>
              </a:xfrm>
            </p:grpSpPr>
            <p:sp>
              <p:nvSpPr>
                <p:cNvPr id="18" name="Rectangle 17">
                  <a:extLst>
                    <a:ext uri="{FF2B5EF4-FFF2-40B4-BE49-F238E27FC236}">
                      <a16:creationId xmlns:a16="http://schemas.microsoft.com/office/drawing/2014/main" id="{436CE6D4-9195-00D5-BDC9-1DFE1B59E3C4}"/>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9" name="Rectangle 18">
                  <a:extLst>
                    <a:ext uri="{FF2B5EF4-FFF2-40B4-BE49-F238E27FC236}">
                      <a16:creationId xmlns:a16="http://schemas.microsoft.com/office/drawing/2014/main" id="{D6B65EF2-11C4-11A2-563E-5A10C3B4C372}"/>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16" name="Straight Arrow Connector 15">
                <a:extLst>
                  <a:ext uri="{FF2B5EF4-FFF2-40B4-BE49-F238E27FC236}">
                    <a16:creationId xmlns:a16="http://schemas.microsoft.com/office/drawing/2014/main" id="{E19C82D0-1431-76D6-76A8-F5FC6F6DD1F2}"/>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6F9E58E3-614A-49F6-2591-3B776CD6A778}"/>
                  </a:ext>
                </a:extLst>
              </p:cNvPr>
              <p:cNvSpPr/>
              <p:nvPr/>
            </p:nvSpPr>
            <p:spPr>
              <a:xfrm rot="2700000">
                <a:off x="1559854" y="1891857"/>
                <a:ext cx="242388" cy="242388"/>
              </a:xfrm>
              <a:prstGeom prst="rect">
                <a:avLst/>
              </a:prstGeom>
              <a:solidFill>
                <a:schemeClr val="accent3"/>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35" name="Text Placeholder 16">
            <a:extLst>
              <a:ext uri="{FF2B5EF4-FFF2-40B4-BE49-F238E27FC236}">
                <a16:creationId xmlns:a16="http://schemas.microsoft.com/office/drawing/2014/main" id="{ADCDBB03-2608-A20B-3871-0BDCD7EEF8AD}"/>
              </a:ext>
            </a:extLst>
          </p:cNvPr>
          <p:cNvSpPr>
            <a:spLocks noGrp="1"/>
          </p:cNvSpPr>
          <p:nvPr>
            <p:ph type="body" sz="quarter" idx="14"/>
          </p:nvPr>
        </p:nvSpPr>
        <p:spPr>
          <a:xfrm>
            <a:off x="1102027"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6" name="Text Placeholder 16">
            <a:extLst>
              <a:ext uri="{FF2B5EF4-FFF2-40B4-BE49-F238E27FC236}">
                <a16:creationId xmlns:a16="http://schemas.microsoft.com/office/drawing/2014/main" id="{C41746E0-9C35-98E3-A839-7DFC320F707C}"/>
              </a:ext>
            </a:extLst>
          </p:cNvPr>
          <p:cNvSpPr>
            <a:spLocks noGrp="1"/>
          </p:cNvSpPr>
          <p:nvPr>
            <p:ph type="body" sz="quarter" idx="15"/>
          </p:nvPr>
        </p:nvSpPr>
        <p:spPr>
          <a:xfrm>
            <a:off x="2843051"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7" name="Text Placeholder 16">
            <a:extLst>
              <a:ext uri="{FF2B5EF4-FFF2-40B4-BE49-F238E27FC236}">
                <a16:creationId xmlns:a16="http://schemas.microsoft.com/office/drawing/2014/main" id="{E18CFFA1-DCE0-8D9C-84EF-9855B0FDF8CD}"/>
              </a:ext>
            </a:extLst>
          </p:cNvPr>
          <p:cNvSpPr>
            <a:spLocks noGrp="1"/>
          </p:cNvSpPr>
          <p:nvPr>
            <p:ph type="body" sz="quarter" idx="16"/>
          </p:nvPr>
        </p:nvSpPr>
        <p:spPr>
          <a:xfrm>
            <a:off x="4584075"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8" name="Text Placeholder 16">
            <a:extLst>
              <a:ext uri="{FF2B5EF4-FFF2-40B4-BE49-F238E27FC236}">
                <a16:creationId xmlns:a16="http://schemas.microsoft.com/office/drawing/2014/main" id="{FC38D4ED-0985-7D82-A180-FB26250F5100}"/>
              </a:ext>
            </a:extLst>
          </p:cNvPr>
          <p:cNvSpPr>
            <a:spLocks noGrp="1"/>
          </p:cNvSpPr>
          <p:nvPr>
            <p:ph type="body" sz="quarter" idx="17"/>
          </p:nvPr>
        </p:nvSpPr>
        <p:spPr>
          <a:xfrm>
            <a:off x="6325099"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grpSp>
        <p:nvGrpSpPr>
          <p:cNvPr id="40" name="Group 39">
            <a:extLst>
              <a:ext uri="{FF2B5EF4-FFF2-40B4-BE49-F238E27FC236}">
                <a16:creationId xmlns:a16="http://schemas.microsoft.com/office/drawing/2014/main" id="{BAE97349-D2A3-8FDA-11B8-357E84F41A45}"/>
              </a:ext>
            </a:extLst>
          </p:cNvPr>
          <p:cNvGrpSpPr/>
          <p:nvPr userDrawn="1"/>
        </p:nvGrpSpPr>
        <p:grpSpPr>
          <a:xfrm>
            <a:off x="939787" y="1482414"/>
            <a:ext cx="7245449" cy="588192"/>
            <a:chOff x="939787" y="2277651"/>
            <a:chExt cx="7245449" cy="588192"/>
          </a:xfrm>
        </p:grpSpPr>
        <p:grpSp>
          <p:nvGrpSpPr>
            <p:cNvPr id="41" name="Group 40">
              <a:extLst>
                <a:ext uri="{FF2B5EF4-FFF2-40B4-BE49-F238E27FC236}">
                  <a16:creationId xmlns:a16="http://schemas.microsoft.com/office/drawing/2014/main" id="{2D3D0A12-B5B9-93D4-BAB0-90E267E15FF2}"/>
                </a:ext>
              </a:extLst>
            </p:cNvPr>
            <p:cNvGrpSpPr/>
            <p:nvPr/>
          </p:nvGrpSpPr>
          <p:grpSpPr>
            <a:xfrm>
              <a:off x="939787" y="2277651"/>
              <a:ext cx="281352" cy="588192"/>
              <a:chOff x="1482928" y="1706140"/>
              <a:chExt cx="396240" cy="828375"/>
            </a:xfrm>
          </p:grpSpPr>
          <p:grpSp>
            <p:nvGrpSpPr>
              <p:cNvPr id="67" name="Group 66">
                <a:extLst>
                  <a:ext uri="{FF2B5EF4-FFF2-40B4-BE49-F238E27FC236}">
                    <a16:creationId xmlns:a16="http://schemas.microsoft.com/office/drawing/2014/main" id="{41CE0FD5-A9B4-F2BE-F68C-C5B5B29E0975}"/>
                  </a:ext>
                </a:extLst>
              </p:cNvPr>
              <p:cNvGrpSpPr/>
              <p:nvPr/>
            </p:nvGrpSpPr>
            <p:grpSpPr>
              <a:xfrm>
                <a:off x="1482928" y="1706140"/>
                <a:ext cx="396240" cy="661021"/>
                <a:chOff x="1424940" y="1729740"/>
                <a:chExt cx="396240" cy="661021"/>
              </a:xfrm>
            </p:grpSpPr>
            <p:sp>
              <p:nvSpPr>
                <p:cNvPr id="70" name="Rectangle 69">
                  <a:extLst>
                    <a:ext uri="{FF2B5EF4-FFF2-40B4-BE49-F238E27FC236}">
                      <a16:creationId xmlns:a16="http://schemas.microsoft.com/office/drawing/2014/main" id="{E9A235E7-C6CE-63CB-69F5-787A81101D1B}"/>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71" name="Rectangle 70">
                  <a:extLst>
                    <a:ext uri="{FF2B5EF4-FFF2-40B4-BE49-F238E27FC236}">
                      <a16:creationId xmlns:a16="http://schemas.microsoft.com/office/drawing/2014/main" id="{3878D81A-F937-3DD0-C2F5-9607CFD6403B}"/>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8" name="Straight Arrow Connector 67">
                <a:extLst>
                  <a:ext uri="{FF2B5EF4-FFF2-40B4-BE49-F238E27FC236}">
                    <a16:creationId xmlns:a16="http://schemas.microsoft.com/office/drawing/2014/main" id="{D7199F51-C8AD-4831-7517-C68AA5AAA2F8}"/>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EBA43C2C-BA95-261D-4772-BE775F047712}"/>
                  </a:ext>
                </a:extLst>
              </p:cNvPr>
              <p:cNvSpPr/>
              <p:nvPr/>
            </p:nvSpPr>
            <p:spPr>
              <a:xfrm rot="2700000">
                <a:off x="1559854" y="1891857"/>
                <a:ext cx="242388" cy="242388"/>
              </a:xfrm>
              <a:prstGeom prst="rect">
                <a:avLst/>
              </a:prstGeom>
              <a:solidFill>
                <a:schemeClr val="accent3"/>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2" name="Group 41">
              <a:extLst>
                <a:ext uri="{FF2B5EF4-FFF2-40B4-BE49-F238E27FC236}">
                  <a16:creationId xmlns:a16="http://schemas.microsoft.com/office/drawing/2014/main" id="{79C860BD-2702-D1ED-AB94-3D612E11E5A3}"/>
                </a:ext>
              </a:extLst>
            </p:cNvPr>
            <p:cNvGrpSpPr/>
            <p:nvPr userDrawn="1"/>
          </p:nvGrpSpPr>
          <p:grpSpPr>
            <a:xfrm>
              <a:off x="2680811" y="2277651"/>
              <a:ext cx="281352" cy="588192"/>
              <a:chOff x="1482928" y="1706140"/>
              <a:chExt cx="396240" cy="828375"/>
            </a:xfrm>
          </p:grpSpPr>
          <p:grpSp>
            <p:nvGrpSpPr>
              <p:cNvPr id="62" name="Group 61">
                <a:extLst>
                  <a:ext uri="{FF2B5EF4-FFF2-40B4-BE49-F238E27FC236}">
                    <a16:creationId xmlns:a16="http://schemas.microsoft.com/office/drawing/2014/main" id="{50EE4DBA-2C97-B514-D9EE-FD037CB5CC45}"/>
                  </a:ext>
                </a:extLst>
              </p:cNvPr>
              <p:cNvGrpSpPr/>
              <p:nvPr/>
            </p:nvGrpSpPr>
            <p:grpSpPr>
              <a:xfrm>
                <a:off x="1482928" y="1706140"/>
                <a:ext cx="396240" cy="661021"/>
                <a:chOff x="1424940" y="1729740"/>
                <a:chExt cx="396240" cy="661021"/>
              </a:xfrm>
            </p:grpSpPr>
            <p:sp>
              <p:nvSpPr>
                <p:cNvPr id="65" name="Rectangle 64">
                  <a:extLst>
                    <a:ext uri="{FF2B5EF4-FFF2-40B4-BE49-F238E27FC236}">
                      <a16:creationId xmlns:a16="http://schemas.microsoft.com/office/drawing/2014/main" id="{5E0D16D5-21A6-9721-4DF7-69D58F81EC0C}"/>
                    </a:ext>
                  </a:extLst>
                </p:cNvPr>
                <p:cNvSpPr/>
                <p:nvPr/>
              </p:nvSpPr>
              <p:spPr>
                <a:xfrm rot="2700000">
                  <a:off x="1424940" y="1729740"/>
                  <a:ext cx="396240" cy="3962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6" name="Rectangle 65">
                  <a:extLst>
                    <a:ext uri="{FF2B5EF4-FFF2-40B4-BE49-F238E27FC236}">
                      <a16:creationId xmlns:a16="http://schemas.microsoft.com/office/drawing/2014/main" id="{61E15D8D-BDEA-4710-28EB-0330898FF390}"/>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3" name="Straight Arrow Connector 62">
                <a:extLst>
                  <a:ext uri="{FF2B5EF4-FFF2-40B4-BE49-F238E27FC236}">
                    <a16:creationId xmlns:a16="http://schemas.microsoft.com/office/drawing/2014/main" id="{58B28318-24CB-F9AD-265A-287067A2E0FC}"/>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01BF2B11-C22C-542B-7CEA-B0576803992A}"/>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3" name="Group 42">
              <a:extLst>
                <a:ext uri="{FF2B5EF4-FFF2-40B4-BE49-F238E27FC236}">
                  <a16:creationId xmlns:a16="http://schemas.microsoft.com/office/drawing/2014/main" id="{13DE66AB-1CB3-5670-6AB2-EE31766A7769}"/>
                </a:ext>
              </a:extLst>
            </p:cNvPr>
            <p:cNvGrpSpPr/>
            <p:nvPr userDrawn="1"/>
          </p:nvGrpSpPr>
          <p:grpSpPr>
            <a:xfrm>
              <a:off x="4421835" y="2277651"/>
              <a:ext cx="281352" cy="588192"/>
              <a:chOff x="1482928" y="1706140"/>
              <a:chExt cx="396240" cy="828375"/>
            </a:xfrm>
          </p:grpSpPr>
          <p:grpSp>
            <p:nvGrpSpPr>
              <p:cNvPr id="57" name="Group 56">
                <a:extLst>
                  <a:ext uri="{FF2B5EF4-FFF2-40B4-BE49-F238E27FC236}">
                    <a16:creationId xmlns:a16="http://schemas.microsoft.com/office/drawing/2014/main" id="{0157E308-65BC-4595-1721-571BEF62DD6B}"/>
                  </a:ext>
                </a:extLst>
              </p:cNvPr>
              <p:cNvGrpSpPr/>
              <p:nvPr/>
            </p:nvGrpSpPr>
            <p:grpSpPr>
              <a:xfrm>
                <a:off x="1482928" y="1706140"/>
                <a:ext cx="396240" cy="661021"/>
                <a:chOff x="1424940" y="1729740"/>
                <a:chExt cx="396240" cy="661021"/>
              </a:xfrm>
            </p:grpSpPr>
            <p:sp>
              <p:nvSpPr>
                <p:cNvPr id="60" name="Rectangle 59">
                  <a:extLst>
                    <a:ext uri="{FF2B5EF4-FFF2-40B4-BE49-F238E27FC236}">
                      <a16:creationId xmlns:a16="http://schemas.microsoft.com/office/drawing/2014/main" id="{F1A7CC21-000E-2655-6D2E-2B418688C6B9}"/>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1" name="Rectangle 60">
                  <a:extLst>
                    <a:ext uri="{FF2B5EF4-FFF2-40B4-BE49-F238E27FC236}">
                      <a16:creationId xmlns:a16="http://schemas.microsoft.com/office/drawing/2014/main" id="{246A6545-D64A-7B74-8063-14C42A792696}"/>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8" name="Straight Arrow Connector 57">
                <a:extLst>
                  <a:ext uri="{FF2B5EF4-FFF2-40B4-BE49-F238E27FC236}">
                    <a16:creationId xmlns:a16="http://schemas.microsoft.com/office/drawing/2014/main" id="{1326680F-1D8E-6A3D-3422-15359E95EC9F}"/>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732B5DA6-EC3C-6768-9C77-976CA4A3CD6B}"/>
                  </a:ext>
                </a:extLst>
              </p:cNvPr>
              <p:cNvSpPr/>
              <p:nvPr/>
            </p:nvSpPr>
            <p:spPr>
              <a:xfrm rot="2700000">
                <a:off x="1559854" y="1891857"/>
                <a:ext cx="242388" cy="242388"/>
              </a:xfrm>
              <a:prstGeom prst="rect">
                <a:avLst/>
              </a:prstGeom>
              <a:solidFill>
                <a:schemeClr val="accent3"/>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4" name="Group 43">
              <a:extLst>
                <a:ext uri="{FF2B5EF4-FFF2-40B4-BE49-F238E27FC236}">
                  <a16:creationId xmlns:a16="http://schemas.microsoft.com/office/drawing/2014/main" id="{2AB0583B-56F3-BFE6-398C-E4889C54E74B}"/>
                </a:ext>
              </a:extLst>
            </p:cNvPr>
            <p:cNvGrpSpPr/>
            <p:nvPr userDrawn="1"/>
          </p:nvGrpSpPr>
          <p:grpSpPr>
            <a:xfrm>
              <a:off x="6162859" y="2277651"/>
              <a:ext cx="281352" cy="588192"/>
              <a:chOff x="1482928" y="1706140"/>
              <a:chExt cx="396240" cy="828375"/>
            </a:xfrm>
          </p:grpSpPr>
          <p:grpSp>
            <p:nvGrpSpPr>
              <p:cNvPr id="51" name="Group 50">
                <a:extLst>
                  <a:ext uri="{FF2B5EF4-FFF2-40B4-BE49-F238E27FC236}">
                    <a16:creationId xmlns:a16="http://schemas.microsoft.com/office/drawing/2014/main" id="{C9D8DD33-7168-8308-A4B4-40CB4AE2E7B7}"/>
                  </a:ext>
                </a:extLst>
              </p:cNvPr>
              <p:cNvGrpSpPr/>
              <p:nvPr/>
            </p:nvGrpSpPr>
            <p:grpSpPr>
              <a:xfrm>
                <a:off x="1482928" y="1706140"/>
                <a:ext cx="396240" cy="661021"/>
                <a:chOff x="1424940" y="1729740"/>
                <a:chExt cx="396240" cy="661021"/>
              </a:xfrm>
            </p:grpSpPr>
            <p:sp>
              <p:nvSpPr>
                <p:cNvPr id="54" name="Rectangle 53">
                  <a:extLst>
                    <a:ext uri="{FF2B5EF4-FFF2-40B4-BE49-F238E27FC236}">
                      <a16:creationId xmlns:a16="http://schemas.microsoft.com/office/drawing/2014/main" id="{2C743AE0-980E-A01A-11E5-2DA33F85AEBD}"/>
                    </a:ext>
                  </a:extLst>
                </p:cNvPr>
                <p:cNvSpPr/>
                <p:nvPr/>
              </p:nvSpPr>
              <p:spPr>
                <a:xfrm rot="2700000">
                  <a:off x="1424940" y="1729740"/>
                  <a:ext cx="396240" cy="3962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6" name="Rectangle 55">
                  <a:extLst>
                    <a:ext uri="{FF2B5EF4-FFF2-40B4-BE49-F238E27FC236}">
                      <a16:creationId xmlns:a16="http://schemas.microsoft.com/office/drawing/2014/main" id="{2BB7B400-BFBA-6663-8D04-5BDD2BDAD25E}"/>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2" name="Straight Arrow Connector 51">
                <a:extLst>
                  <a:ext uri="{FF2B5EF4-FFF2-40B4-BE49-F238E27FC236}">
                    <a16:creationId xmlns:a16="http://schemas.microsoft.com/office/drawing/2014/main" id="{84799E62-B3EE-8039-70CB-0027F5B2772D}"/>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46E8796F-F595-19C9-43E1-A7ED9FA99620}"/>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5" name="Group 44">
              <a:extLst>
                <a:ext uri="{FF2B5EF4-FFF2-40B4-BE49-F238E27FC236}">
                  <a16:creationId xmlns:a16="http://schemas.microsoft.com/office/drawing/2014/main" id="{2BAE53A2-5AF6-7BC6-CEAC-C7DEE8A2D67A}"/>
                </a:ext>
              </a:extLst>
            </p:cNvPr>
            <p:cNvGrpSpPr/>
            <p:nvPr userDrawn="1"/>
          </p:nvGrpSpPr>
          <p:grpSpPr>
            <a:xfrm>
              <a:off x="7903884" y="2277651"/>
              <a:ext cx="281352" cy="588192"/>
              <a:chOff x="1482928" y="1706140"/>
              <a:chExt cx="396240" cy="828375"/>
            </a:xfrm>
          </p:grpSpPr>
          <p:grpSp>
            <p:nvGrpSpPr>
              <p:cNvPr id="46" name="Group 45">
                <a:extLst>
                  <a:ext uri="{FF2B5EF4-FFF2-40B4-BE49-F238E27FC236}">
                    <a16:creationId xmlns:a16="http://schemas.microsoft.com/office/drawing/2014/main" id="{FA5EC6C5-3A5F-6CAA-1CBB-795691AFE854}"/>
                  </a:ext>
                </a:extLst>
              </p:cNvPr>
              <p:cNvGrpSpPr/>
              <p:nvPr/>
            </p:nvGrpSpPr>
            <p:grpSpPr>
              <a:xfrm>
                <a:off x="1482928" y="1706140"/>
                <a:ext cx="396240" cy="661021"/>
                <a:chOff x="1424940" y="1729740"/>
                <a:chExt cx="396240" cy="661021"/>
              </a:xfrm>
            </p:grpSpPr>
            <p:sp>
              <p:nvSpPr>
                <p:cNvPr id="49" name="Rectangle 48">
                  <a:extLst>
                    <a:ext uri="{FF2B5EF4-FFF2-40B4-BE49-F238E27FC236}">
                      <a16:creationId xmlns:a16="http://schemas.microsoft.com/office/drawing/2014/main" id="{AEBF63D0-AC7B-8EAB-7F57-073FC283D08F}"/>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0" name="Rectangle 49">
                  <a:extLst>
                    <a:ext uri="{FF2B5EF4-FFF2-40B4-BE49-F238E27FC236}">
                      <a16:creationId xmlns:a16="http://schemas.microsoft.com/office/drawing/2014/main" id="{8A5AB9E8-BE4E-9E1A-A855-CDFE1D824A9B}"/>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47" name="Straight Arrow Connector 46">
                <a:extLst>
                  <a:ext uri="{FF2B5EF4-FFF2-40B4-BE49-F238E27FC236}">
                    <a16:creationId xmlns:a16="http://schemas.microsoft.com/office/drawing/2014/main" id="{1E54A967-A9EB-7FB8-2944-D089DF7FE8B5}"/>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00CFB8C2-DC96-E61E-F8E6-1A7DD6DC1763}"/>
                  </a:ext>
                </a:extLst>
              </p:cNvPr>
              <p:cNvSpPr/>
              <p:nvPr/>
            </p:nvSpPr>
            <p:spPr>
              <a:xfrm rot="2700000">
                <a:off x="1559854" y="1891857"/>
                <a:ext cx="242388" cy="242388"/>
              </a:xfrm>
              <a:prstGeom prst="rect">
                <a:avLst/>
              </a:prstGeom>
              <a:solidFill>
                <a:schemeClr val="accent3"/>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72" name="Text Placeholder 16">
            <a:extLst>
              <a:ext uri="{FF2B5EF4-FFF2-40B4-BE49-F238E27FC236}">
                <a16:creationId xmlns:a16="http://schemas.microsoft.com/office/drawing/2014/main" id="{214C4D3C-A4BB-7EC2-2BEF-CC830177B024}"/>
              </a:ext>
            </a:extLst>
          </p:cNvPr>
          <p:cNvSpPr>
            <a:spLocks noGrp="1"/>
          </p:cNvSpPr>
          <p:nvPr>
            <p:ph type="body" sz="quarter" idx="19"/>
          </p:nvPr>
        </p:nvSpPr>
        <p:spPr>
          <a:xfrm>
            <a:off x="223088"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3" name="Text Placeholder 16">
            <a:extLst>
              <a:ext uri="{FF2B5EF4-FFF2-40B4-BE49-F238E27FC236}">
                <a16:creationId xmlns:a16="http://schemas.microsoft.com/office/drawing/2014/main" id="{3403A725-9B48-6DC5-54CF-924BA4EDECD0}"/>
              </a:ext>
            </a:extLst>
          </p:cNvPr>
          <p:cNvSpPr>
            <a:spLocks noGrp="1"/>
          </p:cNvSpPr>
          <p:nvPr>
            <p:ph type="body" sz="quarter" idx="20"/>
          </p:nvPr>
        </p:nvSpPr>
        <p:spPr>
          <a:xfrm>
            <a:off x="1964112"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4" name="Text Placeholder 16">
            <a:extLst>
              <a:ext uri="{FF2B5EF4-FFF2-40B4-BE49-F238E27FC236}">
                <a16:creationId xmlns:a16="http://schemas.microsoft.com/office/drawing/2014/main" id="{4FD4561A-02E5-65FB-571B-D5628C2C39B9}"/>
              </a:ext>
            </a:extLst>
          </p:cNvPr>
          <p:cNvSpPr>
            <a:spLocks noGrp="1"/>
          </p:cNvSpPr>
          <p:nvPr>
            <p:ph type="body" sz="quarter" idx="21"/>
          </p:nvPr>
        </p:nvSpPr>
        <p:spPr>
          <a:xfrm>
            <a:off x="3705136"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5" name="Text Placeholder 16">
            <a:extLst>
              <a:ext uri="{FF2B5EF4-FFF2-40B4-BE49-F238E27FC236}">
                <a16:creationId xmlns:a16="http://schemas.microsoft.com/office/drawing/2014/main" id="{F26DD8E6-E12D-7740-48D7-26A0094FAE9F}"/>
              </a:ext>
            </a:extLst>
          </p:cNvPr>
          <p:cNvSpPr>
            <a:spLocks noGrp="1"/>
          </p:cNvSpPr>
          <p:nvPr>
            <p:ph type="body" sz="quarter" idx="22"/>
          </p:nvPr>
        </p:nvSpPr>
        <p:spPr>
          <a:xfrm>
            <a:off x="5446160"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6" name="Text Placeholder 16">
            <a:extLst>
              <a:ext uri="{FF2B5EF4-FFF2-40B4-BE49-F238E27FC236}">
                <a16:creationId xmlns:a16="http://schemas.microsoft.com/office/drawing/2014/main" id="{03AD62E2-F8AC-95DF-94A1-2253B2444289}"/>
              </a:ext>
            </a:extLst>
          </p:cNvPr>
          <p:cNvSpPr>
            <a:spLocks noGrp="1"/>
          </p:cNvSpPr>
          <p:nvPr>
            <p:ph type="body" sz="quarter" idx="23"/>
          </p:nvPr>
        </p:nvSpPr>
        <p:spPr>
          <a:xfrm>
            <a:off x="7187185"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1488841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 name="Shape 37"/>
        <p:cNvGrpSpPr/>
        <p:nvPr/>
      </p:nvGrpSpPr>
      <p:grpSpPr>
        <a:xfrm>
          <a:off x="0" y="0"/>
          <a:ext cx="0" cy="0"/>
          <a:chOff x="0" y="0"/>
          <a:chExt cx="0" cy="0"/>
        </a:xfrm>
      </p:grpSpPr>
      <p:sp>
        <p:nvSpPr>
          <p:cNvPr id="2" name="Google Shape;45;p35">
            <a:extLst>
              <a:ext uri="{FF2B5EF4-FFF2-40B4-BE49-F238E27FC236}">
                <a16:creationId xmlns:a16="http://schemas.microsoft.com/office/drawing/2014/main" id="{371BB4ED-6ED1-BF2D-13CD-4479117BF9CA}"/>
              </a:ext>
            </a:extLst>
          </p:cNvPr>
          <p:cNvSpPr/>
          <p:nvPr userDrawn="1"/>
        </p:nvSpPr>
        <p:spPr>
          <a:xfrm>
            <a:off x="0" y="0"/>
            <a:ext cx="9144000" cy="5143500"/>
          </a:xfrm>
          <a:prstGeom prst="rect">
            <a:avLst/>
          </a:prstGeom>
          <a:solidFill>
            <a:srgbClr val="F2F2F2"/>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7" name="Google Shape;13;p29" descr="Shape&#10;&#10;Description automatically generated with low confidence">
            <a:extLst>
              <a:ext uri="{FF2B5EF4-FFF2-40B4-BE49-F238E27FC236}">
                <a16:creationId xmlns:a16="http://schemas.microsoft.com/office/drawing/2014/main" id="{E5C9F4E6-8BAF-4552-A27A-8405920F1D2B}"/>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3" name="Google Shape;47;p35">
            <a:extLst>
              <a:ext uri="{FF2B5EF4-FFF2-40B4-BE49-F238E27FC236}">
                <a16:creationId xmlns:a16="http://schemas.microsoft.com/office/drawing/2014/main" id="{6AA7F32A-915F-6E63-FB24-279664568367}"/>
              </a:ext>
            </a:extLst>
          </p:cNvPr>
          <p:cNvSpPr>
            <a:spLocks noGrp="1"/>
          </p:cNvSpPr>
          <p:nvPr>
            <p:ph type="pic" idx="2"/>
          </p:nvPr>
        </p:nvSpPr>
        <p:spPr>
          <a:xfrm>
            <a:off x="4734046" y="638171"/>
            <a:ext cx="4417249" cy="4030832"/>
          </a:xfrm>
          <a:prstGeom prst="rect">
            <a:avLst/>
          </a:prstGeom>
          <a:noFill/>
          <a:ln>
            <a:noFill/>
          </a:ln>
        </p:spPr>
        <p:txBody>
          <a:bodyPr anchor="ctr"/>
          <a:lstStyle>
            <a:lvl1pPr algn="ctr">
              <a:defRPr sz="3200" b="1" i="1">
                <a:latin typeface="Public Sans" pitchFamily="2" charset="77"/>
              </a:defRPr>
            </a:lvl1pPr>
          </a:lstStyle>
          <a:p>
            <a:endParaRPr lang="en-US" dirty="0"/>
          </a:p>
        </p:txBody>
      </p:sp>
      <p:sp>
        <p:nvSpPr>
          <p:cNvPr id="4" name="Google Shape;48;p35">
            <a:extLst>
              <a:ext uri="{FF2B5EF4-FFF2-40B4-BE49-F238E27FC236}">
                <a16:creationId xmlns:a16="http://schemas.microsoft.com/office/drawing/2014/main" id="{5F64051F-BD83-CC5F-9893-F009B36C0673}"/>
              </a:ext>
            </a:extLst>
          </p:cNvPr>
          <p:cNvSpPr/>
          <p:nvPr userDrawn="1"/>
        </p:nvSpPr>
        <p:spPr>
          <a:xfrm>
            <a:off x="0" y="638171"/>
            <a:ext cx="4734046" cy="4030832"/>
          </a:xfrm>
          <a:prstGeom prst="rect">
            <a:avLst/>
          </a:prstGeom>
          <a:solidFill>
            <a:schemeClr val="bg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dirty="0">
              <a:solidFill>
                <a:schemeClr val="lt1"/>
              </a:solidFill>
              <a:latin typeface="Arial"/>
              <a:ea typeface="Arial"/>
              <a:cs typeface="Arial"/>
              <a:sym typeface="Arial"/>
            </a:endParaRPr>
          </a:p>
        </p:txBody>
      </p:sp>
      <p:sp>
        <p:nvSpPr>
          <p:cNvPr id="5" name="Google Shape;49;p35">
            <a:extLst>
              <a:ext uri="{FF2B5EF4-FFF2-40B4-BE49-F238E27FC236}">
                <a16:creationId xmlns:a16="http://schemas.microsoft.com/office/drawing/2014/main" id="{B5904564-343E-43A6-8304-343F02ACA662}"/>
              </a:ext>
            </a:extLst>
          </p:cNvPr>
          <p:cNvSpPr/>
          <p:nvPr userDrawn="1"/>
        </p:nvSpPr>
        <p:spPr>
          <a:xfrm>
            <a:off x="0" y="819942"/>
            <a:ext cx="144711" cy="323530"/>
          </a:xfrm>
          <a:prstGeom prst="rect">
            <a:avLst/>
          </a:prstGeom>
          <a:solidFill>
            <a:schemeClr val="tx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6" name="Google Shape;50;p35">
            <a:extLst>
              <a:ext uri="{FF2B5EF4-FFF2-40B4-BE49-F238E27FC236}">
                <a16:creationId xmlns:a16="http://schemas.microsoft.com/office/drawing/2014/main" id="{1D5EC03E-3187-4335-1ABE-6ED2663D566A}"/>
              </a:ext>
            </a:extLst>
          </p:cNvPr>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8" name="Text Placeholder 16">
            <a:extLst>
              <a:ext uri="{FF2B5EF4-FFF2-40B4-BE49-F238E27FC236}">
                <a16:creationId xmlns:a16="http://schemas.microsoft.com/office/drawing/2014/main" id="{265DD762-38DD-C279-9899-CD72B84833A4}"/>
              </a:ext>
            </a:extLst>
          </p:cNvPr>
          <p:cNvSpPr>
            <a:spLocks noGrp="1"/>
          </p:cNvSpPr>
          <p:nvPr>
            <p:ph type="body" sz="quarter" idx="13"/>
          </p:nvPr>
        </p:nvSpPr>
        <p:spPr>
          <a:xfrm>
            <a:off x="144711" y="1295658"/>
            <a:ext cx="4343206" cy="3036421"/>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84272614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77" name="Group 76">
            <a:extLst>
              <a:ext uri="{FF2B5EF4-FFF2-40B4-BE49-F238E27FC236}">
                <a16:creationId xmlns:a16="http://schemas.microsoft.com/office/drawing/2014/main" id="{F30B9CF5-4514-D927-DB0B-5887F2E3B144}"/>
              </a:ext>
            </a:extLst>
          </p:cNvPr>
          <p:cNvGrpSpPr/>
          <p:nvPr userDrawn="1"/>
        </p:nvGrpSpPr>
        <p:grpSpPr>
          <a:xfrm>
            <a:off x="1819788" y="3189298"/>
            <a:ext cx="5504424" cy="588192"/>
            <a:chOff x="939787" y="3189298"/>
            <a:chExt cx="5504424" cy="588192"/>
          </a:xfrm>
        </p:grpSpPr>
        <p:grpSp>
          <p:nvGrpSpPr>
            <p:cNvPr id="5" name="Group 4">
              <a:extLst>
                <a:ext uri="{FF2B5EF4-FFF2-40B4-BE49-F238E27FC236}">
                  <a16:creationId xmlns:a16="http://schemas.microsoft.com/office/drawing/2014/main" id="{5F0F2556-A802-C57F-201F-C17C066DB117}"/>
                </a:ext>
              </a:extLst>
            </p:cNvPr>
            <p:cNvGrpSpPr/>
            <p:nvPr/>
          </p:nvGrpSpPr>
          <p:grpSpPr>
            <a:xfrm>
              <a:off x="939787" y="3189298"/>
              <a:ext cx="281352" cy="588192"/>
              <a:chOff x="1482928" y="1706140"/>
              <a:chExt cx="396240" cy="828375"/>
            </a:xfrm>
          </p:grpSpPr>
          <p:grpSp>
            <p:nvGrpSpPr>
              <p:cNvPr id="30" name="Group 29">
                <a:extLst>
                  <a:ext uri="{FF2B5EF4-FFF2-40B4-BE49-F238E27FC236}">
                    <a16:creationId xmlns:a16="http://schemas.microsoft.com/office/drawing/2014/main" id="{7979E7FD-9EB1-A8F9-4378-26A8132E0DE1}"/>
                  </a:ext>
                </a:extLst>
              </p:cNvPr>
              <p:cNvGrpSpPr/>
              <p:nvPr/>
            </p:nvGrpSpPr>
            <p:grpSpPr>
              <a:xfrm>
                <a:off x="1482928" y="1706140"/>
                <a:ext cx="396240" cy="661021"/>
                <a:chOff x="1424940" y="1729740"/>
                <a:chExt cx="396240" cy="661021"/>
              </a:xfrm>
            </p:grpSpPr>
            <p:sp>
              <p:nvSpPr>
                <p:cNvPr id="33" name="Rectangle 32">
                  <a:extLst>
                    <a:ext uri="{FF2B5EF4-FFF2-40B4-BE49-F238E27FC236}">
                      <a16:creationId xmlns:a16="http://schemas.microsoft.com/office/drawing/2014/main" id="{8B233F9C-19F9-13C1-F01C-457AF7A4FC98}"/>
                    </a:ext>
                  </a:extLst>
                </p:cNvPr>
                <p:cNvSpPr/>
                <p:nvPr/>
              </p:nvSpPr>
              <p:spPr>
                <a:xfrm rot="2700000">
                  <a:off x="1424940" y="1729740"/>
                  <a:ext cx="396240" cy="396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4" name="Rectangle 33">
                  <a:extLst>
                    <a:ext uri="{FF2B5EF4-FFF2-40B4-BE49-F238E27FC236}">
                      <a16:creationId xmlns:a16="http://schemas.microsoft.com/office/drawing/2014/main" id="{EBC5EFD3-625C-922B-8BD5-EB4A182B29EA}"/>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31" name="Straight Arrow Connector 30">
                <a:extLst>
                  <a:ext uri="{FF2B5EF4-FFF2-40B4-BE49-F238E27FC236}">
                    <a16:creationId xmlns:a16="http://schemas.microsoft.com/office/drawing/2014/main" id="{C1AD8CDA-6548-0138-E889-C94AC8104EB7}"/>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E12DDEB-4298-CB07-7D7D-BDD901EA51E6}"/>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6" name="Group 5">
              <a:extLst>
                <a:ext uri="{FF2B5EF4-FFF2-40B4-BE49-F238E27FC236}">
                  <a16:creationId xmlns:a16="http://schemas.microsoft.com/office/drawing/2014/main" id="{CE368E22-8782-0DDE-8CC4-AAFA0BA3866F}"/>
                </a:ext>
              </a:extLst>
            </p:cNvPr>
            <p:cNvGrpSpPr/>
            <p:nvPr userDrawn="1"/>
          </p:nvGrpSpPr>
          <p:grpSpPr>
            <a:xfrm>
              <a:off x="2680811" y="3189298"/>
              <a:ext cx="281352" cy="588192"/>
              <a:chOff x="1482928" y="1706140"/>
              <a:chExt cx="396240" cy="828375"/>
            </a:xfrm>
          </p:grpSpPr>
          <p:grpSp>
            <p:nvGrpSpPr>
              <p:cNvPr id="25" name="Group 24">
                <a:extLst>
                  <a:ext uri="{FF2B5EF4-FFF2-40B4-BE49-F238E27FC236}">
                    <a16:creationId xmlns:a16="http://schemas.microsoft.com/office/drawing/2014/main" id="{C91FA236-CB59-A843-CDB1-6C680B106C16}"/>
                  </a:ext>
                </a:extLst>
              </p:cNvPr>
              <p:cNvGrpSpPr/>
              <p:nvPr/>
            </p:nvGrpSpPr>
            <p:grpSpPr>
              <a:xfrm>
                <a:off x="1482928" y="1706140"/>
                <a:ext cx="396240" cy="661021"/>
                <a:chOff x="1424940" y="1729740"/>
                <a:chExt cx="396240" cy="661021"/>
              </a:xfrm>
            </p:grpSpPr>
            <p:sp>
              <p:nvSpPr>
                <p:cNvPr id="28" name="Rectangle 27">
                  <a:extLst>
                    <a:ext uri="{FF2B5EF4-FFF2-40B4-BE49-F238E27FC236}">
                      <a16:creationId xmlns:a16="http://schemas.microsoft.com/office/drawing/2014/main" id="{0B99F252-7E40-9D86-F086-67BEDD2D0145}"/>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9" name="Rectangle 28">
                  <a:extLst>
                    <a:ext uri="{FF2B5EF4-FFF2-40B4-BE49-F238E27FC236}">
                      <a16:creationId xmlns:a16="http://schemas.microsoft.com/office/drawing/2014/main" id="{D213F34A-E0C4-651F-C044-6250FD28E840}"/>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26" name="Straight Arrow Connector 25">
                <a:extLst>
                  <a:ext uri="{FF2B5EF4-FFF2-40B4-BE49-F238E27FC236}">
                    <a16:creationId xmlns:a16="http://schemas.microsoft.com/office/drawing/2014/main" id="{6B668A1F-D382-879A-4EBC-500008111653}"/>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C9EC688C-7D37-5D1B-13C1-4752AAD9B5F0}"/>
                  </a:ext>
                </a:extLst>
              </p:cNvPr>
              <p:cNvSpPr/>
              <p:nvPr/>
            </p:nvSpPr>
            <p:spPr>
              <a:xfrm rot="2700000">
                <a:off x="1559854" y="1891857"/>
                <a:ext cx="242388" cy="242388"/>
              </a:xfrm>
              <a:prstGeom prst="rect">
                <a:avLst/>
              </a:prstGeom>
              <a:solidFill>
                <a:schemeClr val="accent4"/>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7" name="Group 6">
              <a:extLst>
                <a:ext uri="{FF2B5EF4-FFF2-40B4-BE49-F238E27FC236}">
                  <a16:creationId xmlns:a16="http://schemas.microsoft.com/office/drawing/2014/main" id="{F19879C5-4D44-8798-518F-FBCF94112111}"/>
                </a:ext>
              </a:extLst>
            </p:cNvPr>
            <p:cNvGrpSpPr/>
            <p:nvPr userDrawn="1"/>
          </p:nvGrpSpPr>
          <p:grpSpPr>
            <a:xfrm>
              <a:off x="4421835" y="3189298"/>
              <a:ext cx="281352" cy="588192"/>
              <a:chOff x="1482928" y="1706140"/>
              <a:chExt cx="396240" cy="828375"/>
            </a:xfrm>
          </p:grpSpPr>
          <p:grpSp>
            <p:nvGrpSpPr>
              <p:cNvPr id="20" name="Group 19">
                <a:extLst>
                  <a:ext uri="{FF2B5EF4-FFF2-40B4-BE49-F238E27FC236}">
                    <a16:creationId xmlns:a16="http://schemas.microsoft.com/office/drawing/2014/main" id="{DECDC02D-8358-BFA2-1A23-26F7A0711802}"/>
                  </a:ext>
                </a:extLst>
              </p:cNvPr>
              <p:cNvGrpSpPr/>
              <p:nvPr/>
            </p:nvGrpSpPr>
            <p:grpSpPr>
              <a:xfrm>
                <a:off x="1482928" y="1706140"/>
                <a:ext cx="396240" cy="661021"/>
                <a:chOff x="1424940" y="1729740"/>
                <a:chExt cx="396240" cy="661021"/>
              </a:xfrm>
            </p:grpSpPr>
            <p:sp>
              <p:nvSpPr>
                <p:cNvPr id="23" name="Rectangle 22">
                  <a:extLst>
                    <a:ext uri="{FF2B5EF4-FFF2-40B4-BE49-F238E27FC236}">
                      <a16:creationId xmlns:a16="http://schemas.microsoft.com/office/drawing/2014/main" id="{118EFB08-D2E3-D27C-2740-C453B5F8EFA5}"/>
                    </a:ext>
                  </a:extLst>
                </p:cNvPr>
                <p:cNvSpPr/>
                <p:nvPr/>
              </p:nvSpPr>
              <p:spPr>
                <a:xfrm rot="2700000">
                  <a:off x="1424940" y="1729740"/>
                  <a:ext cx="396240" cy="396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4" name="Rectangle 23">
                  <a:extLst>
                    <a:ext uri="{FF2B5EF4-FFF2-40B4-BE49-F238E27FC236}">
                      <a16:creationId xmlns:a16="http://schemas.microsoft.com/office/drawing/2014/main" id="{B2CF6395-D45A-3876-3D4D-071BE731B7DC}"/>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21" name="Straight Arrow Connector 20">
                <a:extLst>
                  <a:ext uri="{FF2B5EF4-FFF2-40B4-BE49-F238E27FC236}">
                    <a16:creationId xmlns:a16="http://schemas.microsoft.com/office/drawing/2014/main" id="{FC2F888C-FA20-A6FE-531D-36518F9C2413}"/>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614DE634-8ED8-B4E0-1B94-B9ACAAA44F9E}"/>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8" name="Group 7">
              <a:extLst>
                <a:ext uri="{FF2B5EF4-FFF2-40B4-BE49-F238E27FC236}">
                  <a16:creationId xmlns:a16="http://schemas.microsoft.com/office/drawing/2014/main" id="{8FE5E67B-38D8-B172-4E02-89E3C6C0D568}"/>
                </a:ext>
              </a:extLst>
            </p:cNvPr>
            <p:cNvGrpSpPr/>
            <p:nvPr userDrawn="1"/>
          </p:nvGrpSpPr>
          <p:grpSpPr>
            <a:xfrm>
              <a:off x="6162859" y="3189298"/>
              <a:ext cx="281352" cy="588192"/>
              <a:chOff x="1482928" y="1706140"/>
              <a:chExt cx="396240" cy="828375"/>
            </a:xfrm>
          </p:grpSpPr>
          <p:grpSp>
            <p:nvGrpSpPr>
              <p:cNvPr id="15" name="Group 14">
                <a:extLst>
                  <a:ext uri="{FF2B5EF4-FFF2-40B4-BE49-F238E27FC236}">
                    <a16:creationId xmlns:a16="http://schemas.microsoft.com/office/drawing/2014/main" id="{F188007F-0BCC-0296-8069-9B7C676DE107}"/>
                  </a:ext>
                </a:extLst>
              </p:cNvPr>
              <p:cNvGrpSpPr/>
              <p:nvPr/>
            </p:nvGrpSpPr>
            <p:grpSpPr>
              <a:xfrm>
                <a:off x="1482928" y="1706140"/>
                <a:ext cx="396240" cy="661021"/>
                <a:chOff x="1424940" y="1729740"/>
                <a:chExt cx="396240" cy="661021"/>
              </a:xfrm>
            </p:grpSpPr>
            <p:sp>
              <p:nvSpPr>
                <p:cNvPr id="18" name="Rectangle 17">
                  <a:extLst>
                    <a:ext uri="{FF2B5EF4-FFF2-40B4-BE49-F238E27FC236}">
                      <a16:creationId xmlns:a16="http://schemas.microsoft.com/office/drawing/2014/main" id="{436CE6D4-9195-00D5-BDC9-1DFE1B59E3C4}"/>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9" name="Rectangle 18">
                  <a:extLst>
                    <a:ext uri="{FF2B5EF4-FFF2-40B4-BE49-F238E27FC236}">
                      <a16:creationId xmlns:a16="http://schemas.microsoft.com/office/drawing/2014/main" id="{D6B65EF2-11C4-11A2-563E-5A10C3B4C372}"/>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16" name="Straight Arrow Connector 15">
                <a:extLst>
                  <a:ext uri="{FF2B5EF4-FFF2-40B4-BE49-F238E27FC236}">
                    <a16:creationId xmlns:a16="http://schemas.microsoft.com/office/drawing/2014/main" id="{E19C82D0-1431-76D6-76A8-F5FC6F6DD1F2}"/>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6F9E58E3-614A-49F6-2591-3B776CD6A778}"/>
                  </a:ext>
                </a:extLst>
              </p:cNvPr>
              <p:cNvSpPr/>
              <p:nvPr/>
            </p:nvSpPr>
            <p:spPr>
              <a:xfrm rot="2700000">
                <a:off x="1559854" y="1891857"/>
                <a:ext cx="242388" cy="242388"/>
              </a:xfrm>
              <a:prstGeom prst="rect">
                <a:avLst/>
              </a:prstGeom>
              <a:solidFill>
                <a:schemeClr val="accent4"/>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35" name="Text Placeholder 16">
            <a:extLst>
              <a:ext uri="{FF2B5EF4-FFF2-40B4-BE49-F238E27FC236}">
                <a16:creationId xmlns:a16="http://schemas.microsoft.com/office/drawing/2014/main" id="{ADCDBB03-2608-A20B-3871-0BDCD7EEF8AD}"/>
              </a:ext>
            </a:extLst>
          </p:cNvPr>
          <p:cNvSpPr>
            <a:spLocks noGrp="1"/>
          </p:cNvSpPr>
          <p:nvPr>
            <p:ph type="body" sz="quarter" idx="14"/>
          </p:nvPr>
        </p:nvSpPr>
        <p:spPr>
          <a:xfrm>
            <a:off x="1102027"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6" name="Text Placeholder 16">
            <a:extLst>
              <a:ext uri="{FF2B5EF4-FFF2-40B4-BE49-F238E27FC236}">
                <a16:creationId xmlns:a16="http://schemas.microsoft.com/office/drawing/2014/main" id="{C41746E0-9C35-98E3-A839-7DFC320F707C}"/>
              </a:ext>
            </a:extLst>
          </p:cNvPr>
          <p:cNvSpPr>
            <a:spLocks noGrp="1"/>
          </p:cNvSpPr>
          <p:nvPr>
            <p:ph type="body" sz="quarter" idx="15"/>
          </p:nvPr>
        </p:nvSpPr>
        <p:spPr>
          <a:xfrm>
            <a:off x="2843051"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7" name="Text Placeholder 16">
            <a:extLst>
              <a:ext uri="{FF2B5EF4-FFF2-40B4-BE49-F238E27FC236}">
                <a16:creationId xmlns:a16="http://schemas.microsoft.com/office/drawing/2014/main" id="{E18CFFA1-DCE0-8D9C-84EF-9855B0FDF8CD}"/>
              </a:ext>
            </a:extLst>
          </p:cNvPr>
          <p:cNvSpPr>
            <a:spLocks noGrp="1"/>
          </p:cNvSpPr>
          <p:nvPr>
            <p:ph type="body" sz="quarter" idx="16"/>
          </p:nvPr>
        </p:nvSpPr>
        <p:spPr>
          <a:xfrm>
            <a:off x="4584075"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8" name="Text Placeholder 16">
            <a:extLst>
              <a:ext uri="{FF2B5EF4-FFF2-40B4-BE49-F238E27FC236}">
                <a16:creationId xmlns:a16="http://schemas.microsoft.com/office/drawing/2014/main" id="{FC38D4ED-0985-7D82-A180-FB26250F5100}"/>
              </a:ext>
            </a:extLst>
          </p:cNvPr>
          <p:cNvSpPr>
            <a:spLocks noGrp="1"/>
          </p:cNvSpPr>
          <p:nvPr>
            <p:ph type="body" sz="quarter" idx="17"/>
          </p:nvPr>
        </p:nvSpPr>
        <p:spPr>
          <a:xfrm>
            <a:off x="6325099"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grpSp>
        <p:nvGrpSpPr>
          <p:cNvPr id="40" name="Group 39">
            <a:extLst>
              <a:ext uri="{FF2B5EF4-FFF2-40B4-BE49-F238E27FC236}">
                <a16:creationId xmlns:a16="http://schemas.microsoft.com/office/drawing/2014/main" id="{BAE97349-D2A3-8FDA-11B8-357E84F41A45}"/>
              </a:ext>
            </a:extLst>
          </p:cNvPr>
          <p:cNvGrpSpPr/>
          <p:nvPr userDrawn="1"/>
        </p:nvGrpSpPr>
        <p:grpSpPr>
          <a:xfrm>
            <a:off x="939787" y="1482414"/>
            <a:ext cx="7245449" cy="588192"/>
            <a:chOff x="939787" y="2277651"/>
            <a:chExt cx="7245449" cy="588192"/>
          </a:xfrm>
        </p:grpSpPr>
        <p:grpSp>
          <p:nvGrpSpPr>
            <p:cNvPr id="41" name="Group 40">
              <a:extLst>
                <a:ext uri="{FF2B5EF4-FFF2-40B4-BE49-F238E27FC236}">
                  <a16:creationId xmlns:a16="http://schemas.microsoft.com/office/drawing/2014/main" id="{2D3D0A12-B5B9-93D4-BAB0-90E267E15FF2}"/>
                </a:ext>
              </a:extLst>
            </p:cNvPr>
            <p:cNvGrpSpPr/>
            <p:nvPr/>
          </p:nvGrpSpPr>
          <p:grpSpPr>
            <a:xfrm>
              <a:off x="939787" y="2277651"/>
              <a:ext cx="281352" cy="588192"/>
              <a:chOff x="1482928" y="1706140"/>
              <a:chExt cx="396240" cy="828375"/>
            </a:xfrm>
          </p:grpSpPr>
          <p:grpSp>
            <p:nvGrpSpPr>
              <p:cNvPr id="67" name="Group 66">
                <a:extLst>
                  <a:ext uri="{FF2B5EF4-FFF2-40B4-BE49-F238E27FC236}">
                    <a16:creationId xmlns:a16="http://schemas.microsoft.com/office/drawing/2014/main" id="{41CE0FD5-A9B4-F2BE-F68C-C5B5B29E0975}"/>
                  </a:ext>
                </a:extLst>
              </p:cNvPr>
              <p:cNvGrpSpPr/>
              <p:nvPr/>
            </p:nvGrpSpPr>
            <p:grpSpPr>
              <a:xfrm>
                <a:off x="1482928" y="1706140"/>
                <a:ext cx="396240" cy="661021"/>
                <a:chOff x="1424940" y="1729740"/>
                <a:chExt cx="396240" cy="661021"/>
              </a:xfrm>
            </p:grpSpPr>
            <p:sp>
              <p:nvSpPr>
                <p:cNvPr id="70" name="Rectangle 69">
                  <a:extLst>
                    <a:ext uri="{FF2B5EF4-FFF2-40B4-BE49-F238E27FC236}">
                      <a16:creationId xmlns:a16="http://schemas.microsoft.com/office/drawing/2014/main" id="{E9A235E7-C6CE-63CB-69F5-787A81101D1B}"/>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71" name="Rectangle 70">
                  <a:extLst>
                    <a:ext uri="{FF2B5EF4-FFF2-40B4-BE49-F238E27FC236}">
                      <a16:creationId xmlns:a16="http://schemas.microsoft.com/office/drawing/2014/main" id="{3878D81A-F937-3DD0-C2F5-9607CFD6403B}"/>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8" name="Straight Arrow Connector 67">
                <a:extLst>
                  <a:ext uri="{FF2B5EF4-FFF2-40B4-BE49-F238E27FC236}">
                    <a16:creationId xmlns:a16="http://schemas.microsoft.com/office/drawing/2014/main" id="{D7199F51-C8AD-4831-7517-C68AA5AAA2F8}"/>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EBA43C2C-BA95-261D-4772-BE775F047712}"/>
                  </a:ext>
                </a:extLst>
              </p:cNvPr>
              <p:cNvSpPr/>
              <p:nvPr/>
            </p:nvSpPr>
            <p:spPr>
              <a:xfrm rot="2700000">
                <a:off x="1559854" y="1891857"/>
                <a:ext cx="242388" cy="242388"/>
              </a:xfrm>
              <a:prstGeom prst="rect">
                <a:avLst/>
              </a:prstGeom>
              <a:solidFill>
                <a:schemeClr val="accent4"/>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2" name="Group 41">
              <a:extLst>
                <a:ext uri="{FF2B5EF4-FFF2-40B4-BE49-F238E27FC236}">
                  <a16:creationId xmlns:a16="http://schemas.microsoft.com/office/drawing/2014/main" id="{79C860BD-2702-D1ED-AB94-3D612E11E5A3}"/>
                </a:ext>
              </a:extLst>
            </p:cNvPr>
            <p:cNvGrpSpPr/>
            <p:nvPr userDrawn="1"/>
          </p:nvGrpSpPr>
          <p:grpSpPr>
            <a:xfrm>
              <a:off x="2680811" y="2277651"/>
              <a:ext cx="281352" cy="588192"/>
              <a:chOff x="1482928" y="1706140"/>
              <a:chExt cx="396240" cy="828375"/>
            </a:xfrm>
          </p:grpSpPr>
          <p:grpSp>
            <p:nvGrpSpPr>
              <p:cNvPr id="62" name="Group 61">
                <a:extLst>
                  <a:ext uri="{FF2B5EF4-FFF2-40B4-BE49-F238E27FC236}">
                    <a16:creationId xmlns:a16="http://schemas.microsoft.com/office/drawing/2014/main" id="{50EE4DBA-2C97-B514-D9EE-FD037CB5CC45}"/>
                  </a:ext>
                </a:extLst>
              </p:cNvPr>
              <p:cNvGrpSpPr/>
              <p:nvPr/>
            </p:nvGrpSpPr>
            <p:grpSpPr>
              <a:xfrm>
                <a:off x="1482928" y="1706140"/>
                <a:ext cx="396240" cy="661021"/>
                <a:chOff x="1424940" y="1729740"/>
                <a:chExt cx="396240" cy="661021"/>
              </a:xfrm>
            </p:grpSpPr>
            <p:sp>
              <p:nvSpPr>
                <p:cNvPr id="65" name="Rectangle 64">
                  <a:extLst>
                    <a:ext uri="{FF2B5EF4-FFF2-40B4-BE49-F238E27FC236}">
                      <a16:creationId xmlns:a16="http://schemas.microsoft.com/office/drawing/2014/main" id="{5E0D16D5-21A6-9721-4DF7-69D58F81EC0C}"/>
                    </a:ext>
                  </a:extLst>
                </p:cNvPr>
                <p:cNvSpPr/>
                <p:nvPr/>
              </p:nvSpPr>
              <p:spPr>
                <a:xfrm rot="2700000">
                  <a:off x="1424940" y="1729740"/>
                  <a:ext cx="396240" cy="396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6" name="Rectangle 65">
                  <a:extLst>
                    <a:ext uri="{FF2B5EF4-FFF2-40B4-BE49-F238E27FC236}">
                      <a16:creationId xmlns:a16="http://schemas.microsoft.com/office/drawing/2014/main" id="{61E15D8D-BDEA-4710-28EB-0330898FF390}"/>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3" name="Straight Arrow Connector 62">
                <a:extLst>
                  <a:ext uri="{FF2B5EF4-FFF2-40B4-BE49-F238E27FC236}">
                    <a16:creationId xmlns:a16="http://schemas.microsoft.com/office/drawing/2014/main" id="{58B28318-24CB-F9AD-265A-287067A2E0FC}"/>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01BF2B11-C22C-542B-7CEA-B0576803992A}"/>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3" name="Group 42">
              <a:extLst>
                <a:ext uri="{FF2B5EF4-FFF2-40B4-BE49-F238E27FC236}">
                  <a16:creationId xmlns:a16="http://schemas.microsoft.com/office/drawing/2014/main" id="{13DE66AB-1CB3-5670-6AB2-EE31766A7769}"/>
                </a:ext>
              </a:extLst>
            </p:cNvPr>
            <p:cNvGrpSpPr/>
            <p:nvPr userDrawn="1"/>
          </p:nvGrpSpPr>
          <p:grpSpPr>
            <a:xfrm>
              <a:off x="4421835" y="2277651"/>
              <a:ext cx="281352" cy="588192"/>
              <a:chOff x="1482928" y="1706140"/>
              <a:chExt cx="396240" cy="828375"/>
            </a:xfrm>
          </p:grpSpPr>
          <p:grpSp>
            <p:nvGrpSpPr>
              <p:cNvPr id="57" name="Group 56">
                <a:extLst>
                  <a:ext uri="{FF2B5EF4-FFF2-40B4-BE49-F238E27FC236}">
                    <a16:creationId xmlns:a16="http://schemas.microsoft.com/office/drawing/2014/main" id="{0157E308-65BC-4595-1721-571BEF62DD6B}"/>
                  </a:ext>
                </a:extLst>
              </p:cNvPr>
              <p:cNvGrpSpPr/>
              <p:nvPr/>
            </p:nvGrpSpPr>
            <p:grpSpPr>
              <a:xfrm>
                <a:off x="1482928" y="1706140"/>
                <a:ext cx="396240" cy="661021"/>
                <a:chOff x="1424940" y="1729740"/>
                <a:chExt cx="396240" cy="661021"/>
              </a:xfrm>
            </p:grpSpPr>
            <p:sp>
              <p:nvSpPr>
                <p:cNvPr id="60" name="Rectangle 59">
                  <a:extLst>
                    <a:ext uri="{FF2B5EF4-FFF2-40B4-BE49-F238E27FC236}">
                      <a16:creationId xmlns:a16="http://schemas.microsoft.com/office/drawing/2014/main" id="{F1A7CC21-000E-2655-6D2E-2B418688C6B9}"/>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1" name="Rectangle 60">
                  <a:extLst>
                    <a:ext uri="{FF2B5EF4-FFF2-40B4-BE49-F238E27FC236}">
                      <a16:creationId xmlns:a16="http://schemas.microsoft.com/office/drawing/2014/main" id="{246A6545-D64A-7B74-8063-14C42A792696}"/>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8" name="Straight Arrow Connector 57">
                <a:extLst>
                  <a:ext uri="{FF2B5EF4-FFF2-40B4-BE49-F238E27FC236}">
                    <a16:creationId xmlns:a16="http://schemas.microsoft.com/office/drawing/2014/main" id="{1326680F-1D8E-6A3D-3422-15359E95EC9F}"/>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732B5DA6-EC3C-6768-9C77-976CA4A3CD6B}"/>
                  </a:ext>
                </a:extLst>
              </p:cNvPr>
              <p:cNvSpPr/>
              <p:nvPr/>
            </p:nvSpPr>
            <p:spPr>
              <a:xfrm rot="2700000">
                <a:off x="1559854" y="1891857"/>
                <a:ext cx="242388" cy="242388"/>
              </a:xfrm>
              <a:prstGeom prst="rect">
                <a:avLst/>
              </a:prstGeom>
              <a:solidFill>
                <a:schemeClr val="accent4"/>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4" name="Group 43">
              <a:extLst>
                <a:ext uri="{FF2B5EF4-FFF2-40B4-BE49-F238E27FC236}">
                  <a16:creationId xmlns:a16="http://schemas.microsoft.com/office/drawing/2014/main" id="{2AB0583B-56F3-BFE6-398C-E4889C54E74B}"/>
                </a:ext>
              </a:extLst>
            </p:cNvPr>
            <p:cNvGrpSpPr/>
            <p:nvPr userDrawn="1"/>
          </p:nvGrpSpPr>
          <p:grpSpPr>
            <a:xfrm>
              <a:off x="6162859" y="2277651"/>
              <a:ext cx="281352" cy="588192"/>
              <a:chOff x="1482928" y="1706140"/>
              <a:chExt cx="396240" cy="828375"/>
            </a:xfrm>
          </p:grpSpPr>
          <p:grpSp>
            <p:nvGrpSpPr>
              <p:cNvPr id="51" name="Group 50">
                <a:extLst>
                  <a:ext uri="{FF2B5EF4-FFF2-40B4-BE49-F238E27FC236}">
                    <a16:creationId xmlns:a16="http://schemas.microsoft.com/office/drawing/2014/main" id="{C9D8DD33-7168-8308-A4B4-40CB4AE2E7B7}"/>
                  </a:ext>
                </a:extLst>
              </p:cNvPr>
              <p:cNvGrpSpPr/>
              <p:nvPr/>
            </p:nvGrpSpPr>
            <p:grpSpPr>
              <a:xfrm>
                <a:off x="1482928" y="1706140"/>
                <a:ext cx="396240" cy="661021"/>
                <a:chOff x="1424940" y="1729740"/>
                <a:chExt cx="396240" cy="661021"/>
              </a:xfrm>
            </p:grpSpPr>
            <p:sp>
              <p:nvSpPr>
                <p:cNvPr id="54" name="Rectangle 53">
                  <a:extLst>
                    <a:ext uri="{FF2B5EF4-FFF2-40B4-BE49-F238E27FC236}">
                      <a16:creationId xmlns:a16="http://schemas.microsoft.com/office/drawing/2014/main" id="{2C743AE0-980E-A01A-11E5-2DA33F85AEBD}"/>
                    </a:ext>
                  </a:extLst>
                </p:cNvPr>
                <p:cNvSpPr/>
                <p:nvPr/>
              </p:nvSpPr>
              <p:spPr>
                <a:xfrm rot="2700000">
                  <a:off x="1424940" y="1729740"/>
                  <a:ext cx="396240" cy="396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6" name="Rectangle 55">
                  <a:extLst>
                    <a:ext uri="{FF2B5EF4-FFF2-40B4-BE49-F238E27FC236}">
                      <a16:creationId xmlns:a16="http://schemas.microsoft.com/office/drawing/2014/main" id="{2BB7B400-BFBA-6663-8D04-5BDD2BDAD25E}"/>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2" name="Straight Arrow Connector 51">
                <a:extLst>
                  <a:ext uri="{FF2B5EF4-FFF2-40B4-BE49-F238E27FC236}">
                    <a16:creationId xmlns:a16="http://schemas.microsoft.com/office/drawing/2014/main" id="{84799E62-B3EE-8039-70CB-0027F5B2772D}"/>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46E8796F-F595-19C9-43E1-A7ED9FA99620}"/>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5" name="Group 44">
              <a:extLst>
                <a:ext uri="{FF2B5EF4-FFF2-40B4-BE49-F238E27FC236}">
                  <a16:creationId xmlns:a16="http://schemas.microsoft.com/office/drawing/2014/main" id="{2BAE53A2-5AF6-7BC6-CEAC-C7DEE8A2D67A}"/>
                </a:ext>
              </a:extLst>
            </p:cNvPr>
            <p:cNvGrpSpPr/>
            <p:nvPr userDrawn="1"/>
          </p:nvGrpSpPr>
          <p:grpSpPr>
            <a:xfrm>
              <a:off x="7903884" y="2277651"/>
              <a:ext cx="281352" cy="588192"/>
              <a:chOff x="1482928" y="1706140"/>
              <a:chExt cx="396240" cy="828375"/>
            </a:xfrm>
          </p:grpSpPr>
          <p:grpSp>
            <p:nvGrpSpPr>
              <p:cNvPr id="46" name="Group 45">
                <a:extLst>
                  <a:ext uri="{FF2B5EF4-FFF2-40B4-BE49-F238E27FC236}">
                    <a16:creationId xmlns:a16="http://schemas.microsoft.com/office/drawing/2014/main" id="{FA5EC6C5-3A5F-6CAA-1CBB-795691AFE854}"/>
                  </a:ext>
                </a:extLst>
              </p:cNvPr>
              <p:cNvGrpSpPr/>
              <p:nvPr/>
            </p:nvGrpSpPr>
            <p:grpSpPr>
              <a:xfrm>
                <a:off x="1482928" y="1706140"/>
                <a:ext cx="396240" cy="661021"/>
                <a:chOff x="1424940" y="1729740"/>
                <a:chExt cx="396240" cy="661021"/>
              </a:xfrm>
            </p:grpSpPr>
            <p:sp>
              <p:nvSpPr>
                <p:cNvPr id="49" name="Rectangle 48">
                  <a:extLst>
                    <a:ext uri="{FF2B5EF4-FFF2-40B4-BE49-F238E27FC236}">
                      <a16:creationId xmlns:a16="http://schemas.microsoft.com/office/drawing/2014/main" id="{AEBF63D0-AC7B-8EAB-7F57-073FC283D08F}"/>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0" name="Rectangle 49">
                  <a:extLst>
                    <a:ext uri="{FF2B5EF4-FFF2-40B4-BE49-F238E27FC236}">
                      <a16:creationId xmlns:a16="http://schemas.microsoft.com/office/drawing/2014/main" id="{8A5AB9E8-BE4E-9E1A-A855-CDFE1D824A9B}"/>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47" name="Straight Arrow Connector 46">
                <a:extLst>
                  <a:ext uri="{FF2B5EF4-FFF2-40B4-BE49-F238E27FC236}">
                    <a16:creationId xmlns:a16="http://schemas.microsoft.com/office/drawing/2014/main" id="{1E54A967-A9EB-7FB8-2944-D089DF7FE8B5}"/>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00CFB8C2-DC96-E61E-F8E6-1A7DD6DC1763}"/>
                  </a:ext>
                </a:extLst>
              </p:cNvPr>
              <p:cNvSpPr/>
              <p:nvPr/>
            </p:nvSpPr>
            <p:spPr>
              <a:xfrm rot="2700000">
                <a:off x="1559854" y="1891857"/>
                <a:ext cx="242388" cy="242388"/>
              </a:xfrm>
              <a:prstGeom prst="rect">
                <a:avLst/>
              </a:prstGeom>
              <a:solidFill>
                <a:schemeClr val="accent4"/>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72" name="Text Placeholder 16">
            <a:extLst>
              <a:ext uri="{FF2B5EF4-FFF2-40B4-BE49-F238E27FC236}">
                <a16:creationId xmlns:a16="http://schemas.microsoft.com/office/drawing/2014/main" id="{214C4D3C-A4BB-7EC2-2BEF-CC830177B024}"/>
              </a:ext>
            </a:extLst>
          </p:cNvPr>
          <p:cNvSpPr>
            <a:spLocks noGrp="1"/>
          </p:cNvSpPr>
          <p:nvPr>
            <p:ph type="body" sz="quarter" idx="19"/>
          </p:nvPr>
        </p:nvSpPr>
        <p:spPr>
          <a:xfrm>
            <a:off x="223088"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3" name="Text Placeholder 16">
            <a:extLst>
              <a:ext uri="{FF2B5EF4-FFF2-40B4-BE49-F238E27FC236}">
                <a16:creationId xmlns:a16="http://schemas.microsoft.com/office/drawing/2014/main" id="{3403A725-9B48-6DC5-54CF-924BA4EDECD0}"/>
              </a:ext>
            </a:extLst>
          </p:cNvPr>
          <p:cNvSpPr>
            <a:spLocks noGrp="1"/>
          </p:cNvSpPr>
          <p:nvPr>
            <p:ph type="body" sz="quarter" idx="20"/>
          </p:nvPr>
        </p:nvSpPr>
        <p:spPr>
          <a:xfrm>
            <a:off x="1964112"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4" name="Text Placeholder 16">
            <a:extLst>
              <a:ext uri="{FF2B5EF4-FFF2-40B4-BE49-F238E27FC236}">
                <a16:creationId xmlns:a16="http://schemas.microsoft.com/office/drawing/2014/main" id="{4FD4561A-02E5-65FB-571B-D5628C2C39B9}"/>
              </a:ext>
            </a:extLst>
          </p:cNvPr>
          <p:cNvSpPr>
            <a:spLocks noGrp="1"/>
          </p:cNvSpPr>
          <p:nvPr>
            <p:ph type="body" sz="quarter" idx="21"/>
          </p:nvPr>
        </p:nvSpPr>
        <p:spPr>
          <a:xfrm>
            <a:off x="3705136"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5" name="Text Placeholder 16">
            <a:extLst>
              <a:ext uri="{FF2B5EF4-FFF2-40B4-BE49-F238E27FC236}">
                <a16:creationId xmlns:a16="http://schemas.microsoft.com/office/drawing/2014/main" id="{F26DD8E6-E12D-7740-48D7-26A0094FAE9F}"/>
              </a:ext>
            </a:extLst>
          </p:cNvPr>
          <p:cNvSpPr>
            <a:spLocks noGrp="1"/>
          </p:cNvSpPr>
          <p:nvPr>
            <p:ph type="body" sz="quarter" idx="22"/>
          </p:nvPr>
        </p:nvSpPr>
        <p:spPr>
          <a:xfrm>
            <a:off x="5446160"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6" name="Text Placeholder 16">
            <a:extLst>
              <a:ext uri="{FF2B5EF4-FFF2-40B4-BE49-F238E27FC236}">
                <a16:creationId xmlns:a16="http://schemas.microsoft.com/office/drawing/2014/main" id="{03AD62E2-F8AC-95DF-94A1-2253B2444289}"/>
              </a:ext>
            </a:extLst>
          </p:cNvPr>
          <p:cNvSpPr>
            <a:spLocks noGrp="1"/>
          </p:cNvSpPr>
          <p:nvPr>
            <p:ph type="body" sz="quarter" idx="23"/>
          </p:nvPr>
        </p:nvSpPr>
        <p:spPr>
          <a:xfrm>
            <a:off x="7187185"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173764523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77" name="Group 76">
            <a:extLst>
              <a:ext uri="{FF2B5EF4-FFF2-40B4-BE49-F238E27FC236}">
                <a16:creationId xmlns:a16="http://schemas.microsoft.com/office/drawing/2014/main" id="{F30B9CF5-4514-D927-DB0B-5887F2E3B144}"/>
              </a:ext>
            </a:extLst>
          </p:cNvPr>
          <p:cNvGrpSpPr/>
          <p:nvPr userDrawn="1"/>
        </p:nvGrpSpPr>
        <p:grpSpPr>
          <a:xfrm>
            <a:off x="1819788" y="3189298"/>
            <a:ext cx="5504424" cy="588192"/>
            <a:chOff x="939787" y="3189298"/>
            <a:chExt cx="5504424" cy="588192"/>
          </a:xfrm>
        </p:grpSpPr>
        <p:grpSp>
          <p:nvGrpSpPr>
            <p:cNvPr id="5" name="Group 4">
              <a:extLst>
                <a:ext uri="{FF2B5EF4-FFF2-40B4-BE49-F238E27FC236}">
                  <a16:creationId xmlns:a16="http://schemas.microsoft.com/office/drawing/2014/main" id="{5F0F2556-A802-C57F-201F-C17C066DB117}"/>
                </a:ext>
              </a:extLst>
            </p:cNvPr>
            <p:cNvGrpSpPr/>
            <p:nvPr/>
          </p:nvGrpSpPr>
          <p:grpSpPr>
            <a:xfrm>
              <a:off x="939787" y="3189298"/>
              <a:ext cx="281352" cy="588192"/>
              <a:chOff x="1482928" y="1706140"/>
              <a:chExt cx="396240" cy="828375"/>
            </a:xfrm>
          </p:grpSpPr>
          <p:grpSp>
            <p:nvGrpSpPr>
              <p:cNvPr id="30" name="Group 29">
                <a:extLst>
                  <a:ext uri="{FF2B5EF4-FFF2-40B4-BE49-F238E27FC236}">
                    <a16:creationId xmlns:a16="http://schemas.microsoft.com/office/drawing/2014/main" id="{7979E7FD-9EB1-A8F9-4378-26A8132E0DE1}"/>
                  </a:ext>
                </a:extLst>
              </p:cNvPr>
              <p:cNvGrpSpPr/>
              <p:nvPr/>
            </p:nvGrpSpPr>
            <p:grpSpPr>
              <a:xfrm>
                <a:off x="1482928" y="1706140"/>
                <a:ext cx="396240" cy="661021"/>
                <a:chOff x="1424940" y="1729740"/>
                <a:chExt cx="396240" cy="661021"/>
              </a:xfrm>
            </p:grpSpPr>
            <p:sp>
              <p:nvSpPr>
                <p:cNvPr id="33" name="Rectangle 32">
                  <a:extLst>
                    <a:ext uri="{FF2B5EF4-FFF2-40B4-BE49-F238E27FC236}">
                      <a16:creationId xmlns:a16="http://schemas.microsoft.com/office/drawing/2014/main" id="{8B233F9C-19F9-13C1-F01C-457AF7A4FC98}"/>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4" name="Rectangle 33">
                  <a:extLst>
                    <a:ext uri="{FF2B5EF4-FFF2-40B4-BE49-F238E27FC236}">
                      <a16:creationId xmlns:a16="http://schemas.microsoft.com/office/drawing/2014/main" id="{EBC5EFD3-625C-922B-8BD5-EB4A182B29EA}"/>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31" name="Straight Arrow Connector 30">
                <a:extLst>
                  <a:ext uri="{FF2B5EF4-FFF2-40B4-BE49-F238E27FC236}">
                    <a16:creationId xmlns:a16="http://schemas.microsoft.com/office/drawing/2014/main" id="{C1AD8CDA-6548-0138-E889-C94AC8104EB7}"/>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E12DDEB-4298-CB07-7D7D-BDD901EA51E6}"/>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6" name="Group 5">
              <a:extLst>
                <a:ext uri="{FF2B5EF4-FFF2-40B4-BE49-F238E27FC236}">
                  <a16:creationId xmlns:a16="http://schemas.microsoft.com/office/drawing/2014/main" id="{CE368E22-8782-0DDE-8CC4-AAFA0BA3866F}"/>
                </a:ext>
              </a:extLst>
            </p:cNvPr>
            <p:cNvGrpSpPr/>
            <p:nvPr userDrawn="1"/>
          </p:nvGrpSpPr>
          <p:grpSpPr>
            <a:xfrm>
              <a:off x="2680811" y="3189298"/>
              <a:ext cx="281352" cy="588192"/>
              <a:chOff x="1482928" y="1706140"/>
              <a:chExt cx="396240" cy="828375"/>
            </a:xfrm>
          </p:grpSpPr>
          <p:grpSp>
            <p:nvGrpSpPr>
              <p:cNvPr id="25" name="Group 24">
                <a:extLst>
                  <a:ext uri="{FF2B5EF4-FFF2-40B4-BE49-F238E27FC236}">
                    <a16:creationId xmlns:a16="http://schemas.microsoft.com/office/drawing/2014/main" id="{C91FA236-CB59-A843-CDB1-6C680B106C16}"/>
                  </a:ext>
                </a:extLst>
              </p:cNvPr>
              <p:cNvGrpSpPr/>
              <p:nvPr/>
            </p:nvGrpSpPr>
            <p:grpSpPr>
              <a:xfrm>
                <a:off x="1482928" y="1706140"/>
                <a:ext cx="396240" cy="661021"/>
                <a:chOff x="1424940" y="1729740"/>
                <a:chExt cx="396240" cy="661021"/>
              </a:xfrm>
            </p:grpSpPr>
            <p:sp>
              <p:nvSpPr>
                <p:cNvPr id="28" name="Rectangle 27">
                  <a:extLst>
                    <a:ext uri="{FF2B5EF4-FFF2-40B4-BE49-F238E27FC236}">
                      <a16:creationId xmlns:a16="http://schemas.microsoft.com/office/drawing/2014/main" id="{0B99F252-7E40-9D86-F086-67BEDD2D0145}"/>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9" name="Rectangle 28">
                  <a:extLst>
                    <a:ext uri="{FF2B5EF4-FFF2-40B4-BE49-F238E27FC236}">
                      <a16:creationId xmlns:a16="http://schemas.microsoft.com/office/drawing/2014/main" id="{D213F34A-E0C4-651F-C044-6250FD28E840}"/>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26" name="Straight Arrow Connector 25">
                <a:extLst>
                  <a:ext uri="{FF2B5EF4-FFF2-40B4-BE49-F238E27FC236}">
                    <a16:creationId xmlns:a16="http://schemas.microsoft.com/office/drawing/2014/main" id="{6B668A1F-D382-879A-4EBC-500008111653}"/>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C9EC688C-7D37-5D1B-13C1-4752AAD9B5F0}"/>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7" name="Group 6">
              <a:extLst>
                <a:ext uri="{FF2B5EF4-FFF2-40B4-BE49-F238E27FC236}">
                  <a16:creationId xmlns:a16="http://schemas.microsoft.com/office/drawing/2014/main" id="{F19879C5-4D44-8798-518F-FBCF94112111}"/>
                </a:ext>
              </a:extLst>
            </p:cNvPr>
            <p:cNvGrpSpPr/>
            <p:nvPr userDrawn="1"/>
          </p:nvGrpSpPr>
          <p:grpSpPr>
            <a:xfrm>
              <a:off x="4421835" y="3189298"/>
              <a:ext cx="281352" cy="588192"/>
              <a:chOff x="1482928" y="1706140"/>
              <a:chExt cx="396240" cy="828375"/>
            </a:xfrm>
          </p:grpSpPr>
          <p:grpSp>
            <p:nvGrpSpPr>
              <p:cNvPr id="20" name="Group 19">
                <a:extLst>
                  <a:ext uri="{FF2B5EF4-FFF2-40B4-BE49-F238E27FC236}">
                    <a16:creationId xmlns:a16="http://schemas.microsoft.com/office/drawing/2014/main" id="{DECDC02D-8358-BFA2-1A23-26F7A0711802}"/>
                  </a:ext>
                </a:extLst>
              </p:cNvPr>
              <p:cNvGrpSpPr/>
              <p:nvPr/>
            </p:nvGrpSpPr>
            <p:grpSpPr>
              <a:xfrm>
                <a:off x="1482928" y="1706140"/>
                <a:ext cx="396240" cy="661021"/>
                <a:chOff x="1424940" y="1729740"/>
                <a:chExt cx="396240" cy="661021"/>
              </a:xfrm>
            </p:grpSpPr>
            <p:sp>
              <p:nvSpPr>
                <p:cNvPr id="23" name="Rectangle 22">
                  <a:extLst>
                    <a:ext uri="{FF2B5EF4-FFF2-40B4-BE49-F238E27FC236}">
                      <a16:creationId xmlns:a16="http://schemas.microsoft.com/office/drawing/2014/main" id="{118EFB08-D2E3-D27C-2740-C453B5F8EFA5}"/>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4" name="Rectangle 23">
                  <a:extLst>
                    <a:ext uri="{FF2B5EF4-FFF2-40B4-BE49-F238E27FC236}">
                      <a16:creationId xmlns:a16="http://schemas.microsoft.com/office/drawing/2014/main" id="{B2CF6395-D45A-3876-3D4D-071BE731B7DC}"/>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21" name="Straight Arrow Connector 20">
                <a:extLst>
                  <a:ext uri="{FF2B5EF4-FFF2-40B4-BE49-F238E27FC236}">
                    <a16:creationId xmlns:a16="http://schemas.microsoft.com/office/drawing/2014/main" id="{FC2F888C-FA20-A6FE-531D-36518F9C2413}"/>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614DE634-8ED8-B4E0-1B94-B9ACAAA44F9E}"/>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8" name="Group 7">
              <a:extLst>
                <a:ext uri="{FF2B5EF4-FFF2-40B4-BE49-F238E27FC236}">
                  <a16:creationId xmlns:a16="http://schemas.microsoft.com/office/drawing/2014/main" id="{8FE5E67B-38D8-B172-4E02-89E3C6C0D568}"/>
                </a:ext>
              </a:extLst>
            </p:cNvPr>
            <p:cNvGrpSpPr/>
            <p:nvPr userDrawn="1"/>
          </p:nvGrpSpPr>
          <p:grpSpPr>
            <a:xfrm>
              <a:off x="6162859" y="3189298"/>
              <a:ext cx="281352" cy="588192"/>
              <a:chOff x="1482928" y="1706140"/>
              <a:chExt cx="396240" cy="828375"/>
            </a:xfrm>
          </p:grpSpPr>
          <p:grpSp>
            <p:nvGrpSpPr>
              <p:cNvPr id="15" name="Group 14">
                <a:extLst>
                  <a:ext uri="{FF2B5EF4-FFF2-40B4-BE49-F238E27FC236}">
                    <a16:creationId xmlns:a16="http://schemas.microsoft.com/office/drawing/2014/main" id="{F188007F-0BCC-0296-8069-9B7C676DE107}"/>
                  </a:ext>
                </a:extLst>
              </p:cNvPr>
              <p:cNvGrpSpPr/>
              <p:nvPr/>
            </p:nvGrpSpPr>
            <p:grpSpPr>
              <a:xfrm>
                <a:off x="1482928" y="1706140"/>
                <a:ext cx="396240" cy="661021"/>
                <a:chOff x="1424940" y="1729740"/>
                <a:chExt cx="396240" cy="661021"/>
              </a:xfrm>
            </p:grpSpPr>
            <p:sp>
              <p:nvSpPr>
                <p:cNvPr id="18" name="Rectangle 17">
                  <a:extLst>
                    <a:ext uri="{FF2B5EF4-FFF2-40B4-BE49-F238E27FC236}">
                      <a16:creationId xmlns:a16="http://schemas.microsoft.com/office/drawing/2014/main" id="{436CE6D4-9195-00D5-BDC9-1DFE1B59E3C4}"/>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9" name="Rectangle 18">
                  <a:extLst>
                    <a:ext uri="{FF2B5EF4-FFF2-40B4-BE49-F238E27FC236}">
                      <a16:creationId xmlns:a16="http://schemas.microsoft.com/office/drawing/2014/main" id="{D6B65EF2-11C4-11A2-563E-5A10C3B4C372}"/>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16" name="Straight Arrow Connector 15">
                <a:extLst>
                  <a:ext uri="{FF2B5EF4-FFF2-40B4-BE49-F238E27FC236}">
                    <a16:creationId xmlns:a16="http://schemas.microsoft.com/office/drawing/2014/main" id="{E19C82D0-1431-76D6-76A8-F5FC6F6DD1F2}"/>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6F9E58E3-614A-49F6-2591-3B776CD6A778}"/>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35" name="Text Placeholder 16">
            <a:extLst>
              <a:ext uri="{FF2B5EF4-FFF2-40B4-BE49-F238E27FC236}">
                <a16:creationId xmlns:a16="http://schemas.microsoft.com/office/drawing/2014/main" id="{ADCDBB03-2608-A20B-3871-0BDCD7EEF8AD}"/>
              </a:ext>
            </a:extLst>
          </p:cNvPr>
          <p:cNvSpPr>
            <a:spLocks noGrp="1"/>
          </p:cNvSpPr>
          <p:nvPr>
            <p:ph type="body" sz="quarter" idx="14"/>
          </p:nvPr>
        </p:nvSpPr>
        <p:spPr>
          <a:xfrm>
            <a:off x="1102027"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6" name="Text Placeholder 16">
            <a:extLst>
              <a:ext uri="{FF2B5EF4-FFF2-40B4-BE49-F238E27FC236}">
                <a16:creationId xmlns:a16="http://schemas.microsoft.com/office/drawing/2014/main" id="{C41746E0-9C35-98E3-A839-7DFC320F707C}"/>
              </a:ext>
            </a:extLst>
          </p:cNvPr>
          <p:cNvSpPr>
            <a:spLocks noGrp="1"/>
          </p:cNvSpPr>
          <p:nvPr>
            <p:ph type="body" sz="quarter" idx="15"/>
          </p:nvPr>
        </p:nvSpPr>
        <p:spPr>
          <a:xfrm>
            <a:off x="2843051"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7" name="Text Placeholder 16">
            <a:extLst>
              <a:ext uri="{FF2B5EF4-FFF2-40B4-BE49-F238E27FC236}">
                <a16:creationId xmlns:a16="http://schemas.microsoft.com/office/drawing/2014/main" id="{E18CFFA1-DCE0-8D9C-84EF-9855B0FDF8CD}"/>
              </a:ext>
            </a:extLst>
          </p:cNvPr>
          <p:cNvSpPr>
            <a:spLocks noGrp="1"/>
          </p:cNvSpPr>
          <p:nvPr>
            <p:ph type="body" sz="quarter" idx="16"/>
          </p:nvPr>
        </p:nvSpPr>
        <p:spPr>
          <a:xfrm>
            <a:off x="4584075"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8" name="Text Placeholder 16">
            <a:extLst>
              <a:ext uri="{FF2B5EF4-FFF2-40B4-BE49-F238E27FC236}">
                <a16:creationId xmlns:a16="http://schemas.microsoft.com/office/drawing/2014/main" id="{FC38D4ED-0985-7D82-A180-FB26250F5100}"/>
              </a:ext>
            </a:extLst>
          </p:cNvPr>
          <p:cNvSpPr>
            <a:spLocks noGrp="1"/>
          </p:cNvSpPr>
          <p:nvPr>
            <p:ph type="body" sz="quarter" idx="17"/>
          </p:nvPr>
        </p:nvSpPr>
        <p:spPr>
          <a:xfrm>
            <a:off x="6325099"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grpSp>
        <p:nvGrpSpPr>
          <p:cNvPr id="40" name="Group 39">
            <a:extLst>
              <a:ext uri="{FF2B5EF4-FFF2-40B4-BE49-F238E27FC236}">
                <a16:creationId xmlns:a16="http://schemas.microsoft.com/office/drawing/2014/main" id="{BAE97349-D2A3-8FDA-11B8-357E84F41A45}"/>
              </a:ext>
            </a:extLst>
          </p:cNvPr>
          <p:cNvGrpSpPr/>
          <p:nvPr userDrawn="1"/>
        </p:nvGrpSpPr>
        <p:grpSpPr>
          <a:xfrm>
            <a:off x="939787" y="1482414"/>
            <a:ext cx="7245449" cy="588192"/>
            <a:chOff x="939787" y="2277651"/>
            <a:chExt cx="7245449" cy="588192"/>
          </a:xfrm>
        </p:grpSpPr>
        <p:grpSp>
          <p:nvGrpSpPr>
            <p:cNvPr id="41" name="Group 40">
              <a:extLst>
                <a:ext uri="{FF2B5EF4-FFF2-40B4-BE49-F238E27FC236}">
                  <a16:creationId xmlns:a16="http://schemas.microsoft.com/office/drawing/2014/main" id="{2D3D0A12-B5B9-93D4-BAB0-90E267E15FF2}"/>
                </a:ext>
              </a:extLst>
            </p:cNvPr>
            <p:cNvGrpSpPr/>
            <p:nvPr/>
          </p:nvGrpSpPr>
          <p:grpSpPr>
            <a:xfrm>
              <a:off x="939787" y="2277651"/>
              <a:ext cx="281352" cy="588192"/>
              <a:chOff x="1482928" y="1706140"/>
              <a:chExt cx="396240" cy="828375"/>
            </a:xfrm>
          </p:grpSpPr>
          <p:grpSp>
            <p:nvGrpSpPr>
              <p:cNvPr id="67" name="Group 66">
                <a:extLst>
                  <a:ext uri="{FF2B5EF4-FFF2-40B4-BE49-F238E27FC236}">
                    <a16:creationId xmlns:a16="http://schemas.microsoft.com/office/drawing/2014/main" id="{41CE0FD5-A9B4-F2BE-F68C-C5B5B29E0975}"/>
                  </a:ext>
                </a:extLst>
              </p:cNvPr>
              <p:cNvGrpSpPr/>
              <p:nvPr/>
            </p:nvGrpSpPr>
            <p:grpSpPr>
              <a:xfrm>
                <a:off x="1482928" y="1706140"/>
                <a:ext cx="396240" cy="661021"/>
                <a:chOff x="1424940" y="1729740"/>
                <a:chExt cx="396240" cy="661021"/>
              </a:xfrm>
            </p:grpSpPr>
            <p:sp>
              <p:nvSpPr>
                <p:cNvPr id="70" name="Rectangle 69">
                  <a:extLst>
                    <a:ext uri="{FF2B5EF4-FFF2-40B4-BE49-F238E27FC236}">
                      <a16:creationId xmlns:a16="http://schemas.microsoft.com/office/drawing/2014/main" id="{E9A235E7-C6CE-63CB-69F5-787A81101D1B}"/>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71" name="Rectangle 70">
                  <a:extLst>
                    <a:ext uri="{FF2B5EF4-FFF2-40B4-BE49-F238E27FC236}">
                      <a16:creationId xmlns:a16="http://schemas.microsoft.com/office/drawing/2014/main" id="{3878D81A-F937-3DD0-C2F5-9607CFD6403B}"/>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8" name="Straight Arrow Connector 67">
                <a:extLst>
                  <a:ext uri="{FF2B5EF4-FFF2-40B4-BE49-F238E27FC236}">
                    <a16:creationId xmlns:a16="http://schemas.microsoft.com/office/drawing/2014/main" id="{D7199F51-C8AD-4831-7517-C68AA5AAA2F8}"/>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EBA43C2C-BA95-261D-4772-BE775F047712}"/>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2" name="Group 41">
              <a:extLst>
                <a:ext uri="{FF2B5EF4-FFF2-40B4-BE49-F238E27FC236}">
                  <a16:creationId xmlns:a16="http://schemas.microsoft.com/office/drawing/2014/main" id="{79C860BD-2702-D1ED-AB94-3D612E11E5A3}"/>
                </a:ext>
              </a:extLst>
            </p:cNvPr>
            <p:cNvGrpSpPr/>
            <p:nvPr userDrawn="1"/>
          </p:nvGrpSpPr>
          <p:grpSpPr>
            <a:xfrm>
              <a:off x="2680811" y="2277651"/>
              <a:ext cx="281352" cy="588192"/>
              <a:chOff x="1482928" y="1706140"/>
              <a:chExt cx="396240" cy="828375"/>
            </a:xfrm>
          </p:grpSpPr>
          <p:grpSp>
            <p:nvGrpSpPr>
              <p:cNvPr id="62" name="Group 61">
                <a:extLst>
                  <a:ext uri="{FF2B5EF4-FFF2-40B4-BE49-F238E27FC236}">
                    <a16:creationId xmlns:a16="http://schemas.microsoft.com/office/drawing/2014/main" id="{50EE4DBA-2C97-B514-D9EE-FD037CB5CC45}"/>
                  </a:ext>
                </a:extLst>
              </p:cNvPr>
              <p:cNvGrpSpPr/>
              <p:nvPr/>
            </p:nvGrpSpPr>
            <p:grpSpPr>
              <a:xfrm>
                <a:off x="1482928" y="1706140"/>
                <a:ext cx="396240" cy="661021"/>
                <a:chOff x="1424940" y="1729740"/>
                <a:chExt cx="396240" cy="661021"/>
              </a:xfrm>
            </p:grpSpPr>
            <p:sp>
              <p:nvSpPr>
                <p:cNvPr id="65" name="Rectangle 64">
                  <a:extLst>
                    <a:ext uri="{FF2B5EF4-FFF2-40B4-BE49-F238E27FC236}">
                      <a16:creationId xmlns:a16="http://schemas.microsoft.com/office/drawing/2014/main" id="{5E0D16D5-21A6-9721-4DF7-69D58F81EC0C}"/>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6" name="Rectangle 65">
                  <a:extLst>
                    <a:ext uri="{FF2B5EF4-FFF2-40B4-BE49-F238E27FC236}">
                      <a16:creationId xmlns:a16="http://schemas.microsoft.com/office/drawing/2014/main" id="{61E15D8D-BDEA-4710-28EB-0330898FF390}"/>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3" name="Straight Arrow Connector 62">
                <a:extLst>
                  <a:ext uri="{FF2B5EF4-FFF2-40B4-BE49-F238E27FC236}">
                    <a16:creationId xmlns:a16="http://schemas.microsoft.com/office/drawing/2014/main" id="{58B28318-24CB-F9AD-265A-287067A2E0FC}"/>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01BF2B11-C22C-542B-7CEA-B0576803992A}"/>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3" name="Group 42">
              <a:extLst>
                <a:ext uri="{FF2B5EF4-FFF2-40B4-BE49-F238E27FC236}">
                  <a16:creationId xmlns:a16="http://schemas.microsoft.com/office/drawing/2014/main" id="{13DE66AB-1CB3-5670-6AB2-EE31766A7769}"/>
                </a:ext>
              </a:extLst>
            </p:cNvPr>
            <p:cNvGrpSpPr/>
            <p:nvPr userDrawn="1"/>
          </p:nvGrpSpPr>
          <p:grpSpPr>
            <a:xfrm>
              <a:off x="4421835" y="2277651"/>
              <a:ext cx="281352" cy="588192"/>
              <a:chOff x="1482928" y="1706140"/>
              <a:chExt cx="396240" cy="828375"/>
            </a:xfrm>
          </p:grpSpPr>
          <p:grpSp>
            <p:nvGrpSpPr>
              <p:cNvPr id="57" name="Group 56">
                <a:extLst>
                  <a:ext uri="{FF2B5EF4-FFF2-40B4-BE49-F238E27FC236}">
                    <a16:creationId xmlns:a16="http://schemas.microsoft.com/office/drawing/2014/main" id="{0157E308-65BC-4595-1721-571BEF62DD6B}"/>
                  </a:ext>
                </a:extLst>
              </p:cNvPr>
              <p:cNvGrpSpPr/>
              <p:nvPr/>
            </p:nvGrpSpPr>
            <p:grpSpPr>
              <a:xfrm>
                <a:off x="1482928" y="1706140"/>
                <a:ext cx="396240" cy="661021"/>
                <a:chOff x="1424940" y="1729740"/>
                <a:chExt cx="396240" cy="661021"/>
              </a:xfrm>
            </p:grpSpPr>
            <p:sp>
              <p:nvSpPr>
                <p:cNvPr id="60" name="Rectangle 59">
                  <a:extLst>
                    <a:ext uri="{FF2B5EF4-FFF2-40B4-BE49-F238E27FC236}">
                      <a16:creationId xmlns:a16="http://schemas.microsoft.com/office/drawing/2014/main" id="{F1A7CC21-000E-2655-6D2E-2B418688C6B9}"/>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1" name="Rectangle 60">
                  <a:extLst>
                    <a:ext uri="{FF2B5EF4-FFF2-40B4-BE49-F238E27FC236}">
                      <a16:creationId xmlns:a16="http://schemas.microsoft.com/office/drawing/2014/main" id="{246A6545-D64A-7B74-8063-14C42A792696}"/>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8" name="Straight Arrow Connector 57">
                <a:extLst>
                  <a:ext uri="{FF2B5EF4-FFF2-40B4-BE49-F238E27FC236}">
                    <a16:creationId xmlns:a16="http://schemas.microsoft.com/office/drawing/2014/main" id="{1326680F-1D8E-6A3D-3422-15359E95EC9F}"/>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732B5DA6-EC3C-6768-9C77-976CA4A3CD6B}"/>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4" name="Group 43">
              <a:extLst>
                <a:ext uri="{FF2B5EF4-FFF2-40B4-BE49-F238E27FC236}">
                  <a16:creationId xmlns:a16="http://schemas.microsoft.com/office/drawing/2014/main" id="{2AB0583B-56F3-BFE6-398C-E4889C54E74B}"/>
                </a:ext>
              </a:extLst>
            </p:cNvPr>
            <p:cNvGrpSpPr/>
            <p:nvPr userDrawn="1"/>
          </p:nvGrpSpPr>
          <p:grpSpPr>
            <a:xfrm>
              <a:off x="6162859" y="2277651"/>
              <a:ext cx="281352" cy="588192"/>
              <a:chOff x="1482928" y="1706140"/>
              <a:chExt cx="396240" cy="828375"/>
            </a:xfrm>
          </p:grpSpPr>
          <p:grpSp>
            <p:nvGrpSpPr>
              <p:cNvPr id="51" name="Group 50">
                <a:extLst>
                  <a:ext uri="{FF2B5EF4-FFF2-40B4-BE49-F238E27FC236}">
                    <a16:creationId xmlns:a16="http://schemas.microsoft.com/office/drawing/2014/main" id="{C9D8DD33-7168-8308-A4B4-40CB4AE2E7B7}"/>
                  </a:ext>
                </a:extLst>
              </p:cNvPr>
              <p:cNvGrpSpPr/>
              <p:nvPr/>
            </p:nvGrpSpPr>
            <p:grpSpPr>
              <a:xfrm>
                <a:off x="1482928" y="1706140"/>
                <a:ext cx="396240" cy="661021"/>
                <a:chOff x="1424940" y="1729740"/>
                <a:chExt cx="396240" cy="661021"/>
              </a:xfrm>
            </p:grpSpPr>
            <p:sp>
              <p:nvSpPr>
                <p:cNvPr id="54" name="Rectangle 53">
                  <a:extLst>
                    <a:ext uri="{FF2B5EF4-FFF2-40B4-BE49-F238E27FC236}">
                      <a16:creationId xmlns:a16="http://schemas.microsoft.com/office/drawing/2014/main" id="{2C743AE0-980E-A01A-11E5-2DA33F85AEBD}"/>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6" name="Rectangle 55">
                  <a:extLst>
                    <a:ext uri="{FF2B5EF4-FFF2-40B4-BE49-F238E27FC236}">
                      <a16:creationId xmlns:a16="http://schemas.microsoft.com/office/drawing/2014/main" id="{2BB7B400-BFBA-6663-8D04-5BDD2BDAD25E}"/>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2" name="Straight Arrow Connector 51">
                <a:extLst>
                  <a:ext uri="{FF2B5EF4-FFF2-40B4-BE49-F238E27FC236}">
                    <a16:creationId xmlns:a16="http://schemas.microsoft.com/office/drawing/2014/main" id="{84799E62-B3EE-8039-70CB-0027F5B2772D}"/>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46E8796F-F595-19C9-43E1-A7ED9FA99620}"/>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5" name="Group 44">
              <a:extLst>
                <a:ext uri="{FF2B5EF4-FFF2-40B4-BE49-F238E27FC236}">
                  <a16:creationId xmlns:a16="http://schemas.microsoft.com/office/drawing/2014/main" id="{2BAE53A2-5AF6-7BC6-CEAC-C7DEE8A2D67A}"/>
                </a:ext>
              </a:extLst>
            </p:cNvPr>
            <p:cNvGrpSpPr/>
            <p:nvPr userDrawn="1"/>
          </p:nvGrpSpPr>
          <p:grpSpPr>
            <a:xfrm>
              <a:off x="7903884" y="2277651"/>
              <a:ext cx="281352" cy="588192"/>
              <a:chOff x="1482928" y="1706140"/>
              <a:chExt cx="396240" cy="828375"/>
            </a:xfrm>
          </p:grpSpPr>
          <p:grpSp>
            <p:nvGrpSpPr>
              <p:cNvPr id="46" name="Group 45">
                <a:extLst>
                  <a:ext uri="{FF2B5EF4-FFF2-40B4-BE49-F238E27FC236}">
                    <a16:creationId xmlns:a16="http://schemas.microsoft.com/office/drawing/2014/main" id="{FA5EC6C5-3A5F-6CAA-1CBB-795691AFE854}"/>
                  </a:ext>
                </a:extLst>
              </p:cNvPr>
              <p:cNvGrpSpPr/>
              <p:nvPr/>
            </p:nvGrpSpPr>
            <p:grpSpPr>
              <a:xfrm>
                <a:off x="1482928" y="1706140"/>
                <a:ext cx="396240" cy="661021"/>
                <a:chOff x="1424940" y="1729740"/>
                <a:chExt cx="396240" cy="661021"/>
              </a:xfrm>
            </p:grpSpPr>
            <p:sp>
              <p:nvSpPr>
                <p:cNvPr id="49" name="Rectangle 48">
                  <a:extLst>
                    <a:ext uri="{FF2B5EF4-FFF2-40B4-BE49-F238E27FC236}">
                      <a16:creationId xmlns:a16="http://schemas.microsoft.com/office/drawing/2014/main" id="{AEBF63D0-AC7B-8EAB-7F57-073FC283D08F}"/>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0" name="Rectangle 49">
                  <a:extLst>
                    <a:ext uri="{FF2B5EF4-FFF2-40B4-BE49-F238E27FC236}">
                      <a16:creationId xmlns:a16="http://schemas.microsoft.com/office/drawing/2014/main" id="{8A5AB9E8-BE4E-9E1A-A855-CDFE1D824A9B}"/>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47" name="Straight Arrow Connector 46">
                <a:extLst>
                  <a:ext uri="{FF2B5EF4-FFF2-40B4-BE49-F238E27FC236}">
                    <a16:creationId xmlns:a16="http://schemas.microsoft.com/office/drawing/2014/main" id="{1E54A967-A9EB-7FB8-2944-D089DF7FE8B5}"/>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00CFB8C2-DC96-E61E-F8E6-1A7DD6DC1763}"/>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72" name="Text Placeholder 16">
            <a:extLst>
              <a:ext uri="{FF2B5EF4-FFF2-40B4-BE49-F238E27FC236}">
                <a16:creationId xmlns:a16="http://schemas.microsoft.com/office/drawing/2014/main" id="{214C4D3C-A4BB-7EC2-2BEF-CC830177B024}"/>
              </a:ext>
            </a:extLst>
          </p:cNvPr>
          <p:cNvSpPr>
            <a:spLocks noGrp="1"/>
          </p:cNvSpPr>
          <p:nvPr>
            <p:ph type="body" sz="quarter" idx="19"/>
          </p:nvPr>
        </p:nvSpPr>
        <p:spPr>
          <a:xfrm>
            <a:off x="223088"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3" name="Text Placeholder 16">
            <a:extLst>
              <a:ext uri="{FF2B5EF4-FFF2-40B4-BE49-F238E27FC236}">
                <a16:creationId xmlns:a16="http://schemas.microsoft.com/office/drawing/2014/main" id="{3403A725-9B48-6DC5-54CF-924BA4EDECD0}"/>
              </a:ext>
            </a:extLst>
          </p:cNvPr>
          <p:cNvSpPr>
            <a:spLocks noGrp="1"/>
          </p:cNvSpPr>
          <p:nvPr>
            <p:ph type="body" sz="quarter" idx="20"/>
          </p:nvPr>
        </p:nvSpPr>
        <p:spPr>
          <a:xfrm>
            <a:off x="1964112"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4" name="Text Placeholder 16">
            <a:extLst>
              <a:ext uri="{FF2B5EF4-FFF2-40B4-BE49-F238E27FC236}">
                <a16:creationId xmlns:a16="http://schemas.microsoft.com/office/drawing/2014/main" id="{4FD4561A-02E5-65FB-571B-D5628C2C39B9}"/>
              </a:ext>
            </a:extLst>
          </p:cNvPr>
          <p:cNvSpPr>
            <a:spLocks noGrp="1"/>
          </p:cNvSpPr>
          <p:nvPr>
            <p:ph type="body" sz="quarter" idx="21"/>
          </p:nvPr>
        </p:nvSpPr>
        <p:spPr>
          <a:xfrm>
            <a:off x="3705136"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5" name="Text Placeholder 16">
            <a:extLst>
              <a:ext uri="{FF2B5EF4-FFF2-40B4-BE49-F238E27FC236}">
                <a16:creationId xmlns:a16="http://schemas.microsoft.com/office/drawing/2014/main" id="{F26DD8E6-E12D-7740-48D7-26A0094FAE9F}"/>
              </a:ext>
            </a:extLst>
          </p:cNvPr>
          <p:cNvSpPr>
            <a:spLocks noGrp="1"/>
          </p:cNvSpPr>
          <p:nvPr>
            <p:ph type="body" sz="quarter" idx="22"/>
          </p:nvPr>
        </p:nvSpPr>
        <p:spPr>
          <a:xfrm>
            <a:off x="5446160"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6" name="Text Placeholder 16">
            <a:extLst>
              <a:ext uri="{FF2B5EF4-FFF2-40B4-BE49-F238E27FC236}">
                <a16:creationId xmlns:a16="http://schemas.microsoft.com/office/drawing/2014/main" id="{03AD62E2-F8AC-95DF-94A1-2253B2444289}"/>
              </a:ext>
            </a:extLst>
          </p:cNvPr>
          <p:cNvSpPr>
            <a:spLocks noGrp="1"/>
          </p:cNvSpPr>
          <p:nvPr>
            <p:ph type="body" sz="quarter" idx="23"/>
          </p:nvPr>
        </p:nvSpPr>
        <p:spPr>
          <a:xfrm>
            <a:off x="7187185"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285106281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C44A27DE-546F-BA5D-B743-94F0196F9727}"/>
              </a:ext>
            </a:extLst>
          </p:cNvPr>
          <p:cNvGrpSpPr/>
          <p:nvPr userDrawn="1"/>
        </p:nvGrpSpPr>
        <p:grpSpPr>
          <a:xfrm>
            <a:off x="939787" y="3189298"/>
            <a:ext cx="7245449" cy="588192"/>
            <a:chOff x="939787" y="2277651"/>
            <a:chExt cx="7245449" cy="588192"/>
          </a:xfrm>
        </p:grpSpPr>
        <p:grpSp>
          <p:nvGrpSpPr>
            <p:cNvPr id="5" name="Group 4">
              <a:extLst>
                <a:ext uri="{FF2B5EF4-FFF2-40B4-BE49-F238E27FC236}">
                  <a16:creationId xmlns:a16="http://schemas.microsoft.com/office/drawing/2014/main" id="{5F0F2556-A802-C57F-201F-C17C066DB117}"/>
                </a:ext>
              </a:extLst>
            </p:cNvPr>
            <p:cNvGrpSpPr/>
            <p:nvPr/>
          </p:nvGrpSpPr>
          <p:grpSpPr>
            <a:xfrm>
              <a:off x="939787" y="2277651"/>
              <a:ext cx="281352" cy="588192"/>
              <a:chOff x="1482928" y="1706140"/>
              <a:chExt cx="396240" cy="828375"/>
            </a:xfrm>
          </p:grpSpPr>
          <p:grpSp>
            <p:nvGrpSpPr>
              <p:cNvPr id="30" name="Group 29">
                <a:extLst>
                  <a:ext uri="{FF2B5EF4-FFF2-40B4-BE49-F238E27FC236}">
                    <a16:creationId xmlns:a16="http://schemas.microsoft.com/office/drawing/2014/main" id="{7979E7FD-9EB1-A8F9-4378-26A8132E0DE1}"/>
                  </a:ext>
                </a:extLst>
              </p:cNvPr>
              <p:cNvGrpSpPr/>
              <p:nvPr/>
            </p:nvGrpSpPr>
            <p:grpSpPr>
              <a:xfrm>
                <a:off x="1482928" y="1706140"/>
                <a:ext cx="396240" cy="661021"/>
                <a:chOff x="1424940" y="1729740"/>
                <a:chExt cx="396240" cy="661021"/>
              </a:xfrm>
            </p:grpSpPr>
            <p:sp>
              <p:nvSpPr>
                <p:cNvPr id="33" name="Rectangle 32">
                  <a:extLst>
                    <a:ext uri="{FF2B5EF4-FFF2-40B4-BE49-F238E27FC236}">
                      <a16:creationId xmlns:a16="http://schemas.microsoft.com/office/drawing/2014/main" id="{8B233F9C-19F9-13C1-F01C-457AF7A4FC98}"/>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34" name="Rectangle 33">
                  <a:extLst>
                    <a:ext uri="{FF2B5EF4-FFF2-40B4-BE49-F238E27FC236}">
                      <a16:creationId xmlns:a16="http://schemas.microsoft.com/office/drawing/2014/main" id="{EBC5EFD3-625C-922B-8BD5-EB4A182B29EA}"/>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31" name="Straight Arrow Connector 30">
                <a:extLst>
                  <a:ext uri="{FF2B5EF4-FFF2-40B4-BE49-F238E27FC236}">
                    <a16:creationId xmlns:a16="http://schemas.microsoft.com/office/drawing/2014/main" id="{C1AD8CDA-6548-0138-E889-C94AC8104EB7}"/>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E12DDEB-4298-CB07-7D7D-BDD901EA51E6}"/>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6" name="Group 5">
              <a:extLst>
                <a:ext uri="{FF2B5EF4-FFF2-40B4-BE49-F238E27FC236}">
                  <a16:creationId xmlns:a16="http://schemas.microsoft.com/office/drawing/2014/main" id="{CE368E22-8782-0DDE-8CC4-AAFA0BA3866F}"/>
                </a:ext>
              </a:extLst>
            </p:cNvPr>
            <p:cNvGrpSpPr/>
            <p:nvPr userDrawn="1"/>
          </p:nvGrpSpPr>
          <p:grpSpPr>
            <a:xfrm>
              <a:off x="2680811" y="2277651"/>
              <a:ext cx="281352" cy="588192"/>
              <a:chOff x="1482928" y="1706140"/>
              <a:chExt cx="396240" cy="828375"/>
            </a:xfrm>
          </p:grpSpPr>
          <p:grpSp>
            <p:nvGrpSpPr>
              <p:cNvPr id="25" name="Group 24">
                <a:extLst>
                  <a:ext uri="{FF2B5EF4-FFF2-40B4-BE49-F238E27FC236}">
                    <a16:creationId xmlns:a16="http://schemas.microsoft.com/office/drawing/2014/main" id="{C91FA236-CB59-A843-CDB1-6C680B106C16}"/>
                  </a:ext>
                </a:extLst>
              </p:cNvPr>
              <p:cNvGrpSpPr/>
              <p:nvPr/>
            </p:nvGrpSpPr>
            <p:grpSpPr>
              <a:xfrm>
                <a:off x="1482928" y="1706140"/>
                <a:ext cx="396240" cy="661021"/>
                <a:chOff x="1424940" y="1729740"/>
                <a:chExt cx="396240" cy="661021"/>
              </a:xfrm>
            </p:grpSpPr>
            <p:sp>
              <p:nvSpPr>
                <p:cNvPr id="28" name="Rectangle 27">
                  <a:extLst>
                    <a:ext uri="{FF2B5EF4-FFF2-40B4-BE49-F238E27FC236}">
                      <a16:creationId xmlns:a16="http://schemas.microsoft.com/office/drawing/2014/main" id="{0B99F252-7E40-9D86-F086-67BEDD2D0145}"/>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9" name="Rectangle 28">
                  <a:extLst>
                    <a:ext uri="{FF2B5EF4-FFF2-40B4-BE49-F238E27FC236}">
                      <a16:creationId xmlns:a16="http://schemas.microsoft.com/office/drawing/2014/main" id="{D213F34A-E0C4-651F-C044-6250FD28E840}"/>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26" name="Straight Arrow Connector 25">
                <a:extLst>
                  <a:ext uri="{FF2B5EF4-FFF2-40B4-BE49-F238E27FC236}">
                    <a16:creationId xmlns:a16="http://schemas.microsoft.com/office/drawing/2014/main" id="{6B668A1F-D382-879A-4EBC-500008111653}"/>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C9EC688C-7D37-5D1B-13C1-4752AAD9B5F0}"/>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7" name="Group 6">
              <a:extLst>
                <a:ext uri="{FF2B5EF4-FFF2-40B4-BE49-F238E27FC236}">
                  <a16:creationId xmlns:a16="http://schemas.microsoft.com/office/drawing/2014/main" id="{F19879C5-4D44-8798-518F-FBCF94112111}"/>
                </a:ext>
              </a:extLst>
            </p:cNvPr>
            <p:cNvGrpSpPr/>
            <p:nvPr userDrawn="1"/>
          </p:nvGrpSpPr>
          <p:grpSpPr>
            <a:xfrm>
              <a:off x="4421835" y="2277651"/>
              <a:ext cx="281352" cy="588192"/>
              <a:chOff x="1482928" y="1706140"/>
              <a:chExt cx="396240" cy="828375"/>
            </a:xfrm>
          </p:grpSpPr>
          <p:grpSp>
            <p:nvGrpSpPr>
              <p:cNvPr id="20" name="Group 19">
                <a:extLst>
                  <a:ext uri="{FF2B5EF4-FFF2-40B4-BE49-F238E27FC236}">
                    <a16:creationId xmlns:a16="http://schemas.microsoft.com/office/drawing/2014/main" id="{DECDC02D-8358-BFA2-1A23-26F7A0711802}"/>
                  </a:ext>
                </a:extLst>
              </p:cNvPr>
              <p:cNvGrpSpPr/>
              <p:nvPr/>
            </p:nvGrpSpPr>
            <p:grpSpPr>
              <a:xfrm>
                <a:off x="1482928" y="1706140"/>
                <a:ext cx="396240" cy="661021"/>
                <a:chOff x="1424940" y="1729740"/>
                <a:chExt cx="396240" cy="661021"/>
              </a:xfrm>
            </p:grpSpPr>
            <p:sp>
              <p:nvSpPr>
                <p:cNvPr id="23" name="Rectangle 22">
                  <a:extLst>
                    <a:ext uri="{FF2B5EF4-FFF2-40B4-BE49-F238E27FC236}">
                      <a16:creationId xmlns:a16="http://schemas.microsoft.com/office/drawing/2014/main" id="{118EFB08-D2E3-D27C-2740-C453B5F8EFA5}"/>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24" name="Rectangle 23">
                  <a:extLst>
                    <a:ext uri="{FF2B5EF4-FFF2-40B4-BE49-F238E27FC236}">
                      <a16:creationId xmlns:a16="http://schemas.microsoft.com/office/drawing/2014/main" id="{B2CF6395-D45A-3876-3D4D-071BE731B7DC}"/>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21" name="Straight Arrow Connector 20">
                <a:extLst>
                  <a:ext uri="{FF2B5EF4-FFF2-40B4-BE49-F238E27FC236}">
                    <a16:creationId xmlns:a16="http://schemas.microsoft.com/office/drawing/2014/main" id="{FC2F888C-FA20-A6FE-531D-36518F9C2413}"/>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614DE634-8ED8-B4E0-1B94-B9ACAAA44F9E}"/>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8" name="Group 7">
              <a:extLst>
                <a:ext uri="{FF2B5EF4-FFF2-40B4-BE49-F238E27FC236}">
                  <a16:creationId xmlns:a16="http://schemas.microsoft.com/office/drawing/2014/main" id="{8FE5E67B-38D8-B172-4E02-89E3C6C0D568}"/>
                </a:ext>
              </a:extLst>
            </p:cNvPr>
            <p:cNvGrpSpPr/>
            <p:nvPr userDrawn="1"/>
          </p:nvGrpSpPr>
          <p:grpSpPr>
            <a:xfrm>
              <a:off x="6162859" y="2277651"/>
              <a:ext cx="281352" cy="588192"/>
              <a:chOff x="1482928" y="1706140"/>
              <a:chExt cx="396240" cy="828375"/>
            </a:xfrm>
          </p:grpSpPr>
          <p:grpSp>
            <p:nvGrpSpPr>
              <p:cNvPr id="15" name="Group 14">
                <a:extLst>
                  <a:ext uri="{FF2B5EF4-FFF2-40B4-BE49-F238E27FC236}">
                    <a16:creationId xmlns:a16="http://schemas.microsoft.com/office/drawing/2014/main" id="{F188007F-0BCC-0296-8069-9B7C676DE107}"/>
                  </a:ext>
                </a:extLst>
              </p:cNvPr>
              <p:cNvGrpSpPr/>
              <p:nvPr/>
            </p:nvGrpSpPr>
            <p:grpSpPr>
              <a:xfrm>
                <a:off x="1482928" y="1706140"/>
                <a:ext cx="396240" cy="661021"/>
                <a:chOff x="1424940" y="1729740"/>
                <a:chExt cx="396240" cy="661021"/>
              </a:xfrm>
            </p:grpSpPr>
            <p:sp>
              <p:nvSpPr>
                <p:cNvPr id="18" name="Rectangle 17">
                  <a:extLst>
                    <a:ext uri="{FF2B5EF4-FFF2-40B4-BE49-F238E27FC236}">
                      <a16:creationId xmlns:a16="http://schemas.microsoft.com/office/drawing/2014/main" id="{436CE6D4-9195-00D5-BDC9-1DFE1B59E3C4}"/>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9" name="Rectangle 18">
                  <a:extLst>
                    <a:ext uri="{FF2B5EF4-FFF2-40B4-BE49-F238E27FC236}">
                      <a16:creationId xmlns:a16="http://schemas.microsoft.com/office/drawing/2014/main" id="{D6B65EF2-11C4-11A2-563E-5A10C3B4C372}"/>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16" name="Straight Arrow Connector 15">
                <a:extLst>
                  <a:ext uri="{FF2B5EF4-FFF2-40B4-BE49-F238E27FC236}">
                    <a16:creationId xmlns:a16="http://schemas.microsoft.com/office/drawing/2014/main" id="{E19C82D0-1431-76D6-76A8-F5FC6F6DD1F2}"/>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6F9E58E3-614A-49F6-2591-3B776CD6A778}"/>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9" name="Group 8">
              <a:extLst>
                <a:ext uri="{FF2B5EF4-FFF2-40B4-BE49-F238E27FC236}">
                  <a16:creationId xmlns:a16="http://schemas.microsoft.com/office/drawing/2014/main" id="{853AFB35-5337-6D33-EE6C-F9F3687047DA}"/>
                </a:ext>
              </a:extLst>
            </p:cNvPr>
            <p:cNvGrpSpPr/>
            <p:nvPr userDrawn="1"/>
          </p:nvGrpSpPr>
          <p:grpSpPr>
            <a:xfrm>
              <a:off x="7903884" y="2277651"/>
              <a:ext cx="281352" cy="588192"/>
              <a:chOff x="1482928" y="1706140"/>
              <a:chExt cx="396240" cy="828375"/>
            </a:xfrm>
          </p:grpSpPr>
          <p:grpSp>
            <p:nvGrpSpPr>
              <p:cNvPr id="10" name="Group 9">
                <a:extLst>
                  <a:ext uri="{FF2B5EF4-FFF2-40B4-BE49-F238E27FC236}">
                    <a16:creationId xmlns:a16="http://schemas.microsoft.com/office/drawing/2014/main" id="{E0682371-0CDB-C5A4-9CA3-CED7DBB4E916}"/>
                  </a:ext>
                </a:extLst>
              </p:cNvPr>
              <p:cNvGrpSpPr/>
              <p:nvPr/>
            </p:nvGrpSpPr>
            <p:grpSpPr>
              <a:xfrm>
                <a:off x="1482928" y="1706140"/>
                <a:ext cx="396240" cy="661021"/>
                <a:chOff x="1424940" y="1729740"/>
                <a:chExt cx="396240" cy="661021"/>
              </a:xfrm>
            </p:grpSpPr>
            <p:sp>
              <p:nvSpPr>
                <p:cNvPr id="13" name="Rectangle 12">
                  <a:extLst>
                    <a:ext uri="{FF2B5EF4-FFF2-40B4-BE49-F238E27FC236}">
                      <a16:creationId xmlns:a16="http://schemas.microsoft.com/office/drawing/2014/main" id="{FDDC9886-59B4-5727-9113-2016B09FF5A7}"/>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4" name="Rectangle 13">
                  <a:extLst>
                    <a:ext uri="{FF2B5EF4-FFF2-40B4-BE49-F238E27FC236}">
                      <a16:creationId xmlns:a16="http://schemas.microsoft.com/office/drawing/2014/main" id="{6398560E-D8FA-1B4A-3FC9-CF32C3DB2B7A}"/>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11" name="Straight Arrow Connector 10">
                <a:extLst>
                  <a:ext uri="{FF2B5EF4-FFF2-40B4-BE49-F238E27FC236}">
                    <a16:creationId xmlns:a16="http://schemas.microsoft.com/office/drawing/2014/main" id="{841FF67A-58B9-4A96-103F-2568C2C40D7B}"/>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B472573-6ACD-EC4C-EFD5-616EB1614E50}"/>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35" name="Text Placeholder 16">
            <a:extLst>
              <a:ext uri="{FF2B5EF4-FFF2-40B4-BE49-F238E27FC236}">
                <a16:creationId xmlns:a16="http://schemas.microsoft.com/office/drawing/2014/main" id="{ADCDBB03-2608-A20B-3871-0BDCD7EEF8AD}"/>
              </a:ext>
            </a:extLst>
          </p:cNvPr>
          <p:cNvSpPr>
            <a:spLocks noGrp="1"/>
          </p:cNvSpPr>
          <p:nvPr>
            <p:ph type="body" sz="quarter" idx="14"/>
          </p:nvPr>
        </p:nvSpPr>
        <p:spPr>
          <a:xfrm>
            <a:off x="223088"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6" name="Text Placeholder 16">
            <a:extLst>
              <a:ext uri="{FF2B5EF4-FFF2-40B4-BE49-F238E27FC236}">
                <a16:creationId xmlns:a16="http://schemas.microsoft.com/office/drawing/2014/main" id="{C41746E0-9C35-98E3-A839-7DFC320F707C}"/>
              </a:ext>
            </a:extLst>
          </p:cNvPr>
          <p:cNvSpPr>
            <a:spLocks noGrp="1"/>
          </p:cNvSpPr>
          <p:nvPr>
            <p:ph type="body" sz="quarter" idx="15"/>
          </p:nvPr>
        </p:nvSpPr>
        <p:spPr>
          <a:xfrm>
            <a:off x="1964112"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7" name="Text Placeholder 16">
            <a:extLst>
              <a:ext uri="{FF2B5EF4-FFF2-40B4-BE49-F238E27FC236}">
                <a16:creationId xmlns:a16="http://schemas.microsoft.com/office/drawing/2014/main" id="{E18CFFA1-DCE0-8D9C-84EF-9855B0FDF8CD}"/>
              </a:ext>
            </a:extLst>
          </p:cNvPr>
          <p:cNvSpPr>
            <a:spLocks noGrp="1"/>
          </p:cNvSpPr>
          <p:nvPr>
            <p:ph type="body" sz="quarter" idx="16"/>
          </p:nvPr>
        </p:nvSpPr>
        <p:spPr>
          <a:xfrm>
            <a:off x="3705136"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8" name="Text Placeholder 16">
            <a:extLst>
              <a:ext uri="{FF2B5EF4-FFF2-40B4-BE49-F238E27FC236}">
                <a16:creationId xmlns:a16="http://schemas.microsoft.com/office/drawing/2014/main" id="{FC38D4ED-0985-7D82-A180-FB26250F5100}"/>
              </a:ext>
            </a:extLst>
          </p:cNvPr>
          <p:cNvSpPr>
            <a:spLocks noGrp="1"/>
          </p:cNvSpPr>
          <p:nvPr>
            <p:ph type="body" sz="quarter" idx="17"/>
          </p:nvPr>
        </p:nvSpPr>
        <p:spPr>
          <a:xfrm>
            <a:off x="5446160"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9" name="Text Placeholder 16">
            <a:extLst>
              <a:ext uri="{FF2B5EF4-FFF2-40B4-BE49-F238E27FC236}">
                <a16:creationId xmlns:a16="http://schemas.microsoft.com/office/drawing/2014/main" id="{FE5689A5-3DB6-7963-5D48-E9226E30C47F}"/>
              </a:ext>
            </a:extLst>
          </p:cNvPr>
          <p:cNvSpPr>
            <a:spLocks noGrp="1"/>
          </p:cNvSpPr>
          <p:nvPr>
            <p:ph type="body" sz="quarter" idx="18"/>
          </p:nvPr>
        </p:nvSpPr>
        <p:spPr>
          <a:xfrm>
            <a:off x="7187185" y="3913557"/>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grpSp>
        <p:nvGrpSpPr>
          <p:cNvPr id="40" name="Group 39">
            <a:extLst>
              <a:ext uri="{FF2B5EF4-FFF2-40B4-BE49-F238E27FC236}">
                <a16:creationId xmlns:a16="http://schemas.microsoft.com/office/drawing/2014/main" id="{BAE97349-D2A3-8FDA-11B8-357E84F41A45}"/>
              </a:ext>
            </a:extLst>
          </p:cNvPr>
          <p:cNvGrpSpPr/>
          <p:nvPr userDrawn="1"/>
        </p:nvGrpSpPr>
        <p:grpSpPr>
          <a:xfrm>
            <a:off x="939787" y="1482414"/>
            <a:ext cx="7245449" cy="588192"/>
            <a:chOff x="939787" y="2277651"/>
            <a:chExt cx="7245449" cy="588192"/>
          </a:xfrm>
        </p:grpSpPr>
        <p:grpSp>
          <p:nvGrpSpPr>
            <p:cNvPr id="41" name="Group 40">
              <a:extLst>
                <a:ext uri="{FF2B5EF4-FFF2-40B4-BE49-F238E27FC236}">
                  <a16:creationId xmlns:a16="http://schemas.microsoft.com/office/drawing/2014/main" id="{2D3D0A12-B5B9-93D4-BAB0-90E267E15FF2}"/>
                </a:ext>
              </a:extLst>
            </p:cNvPr>
            <p:cNvGrpSpPr/>
            <p:nvPr/>
          </p:nvGrpSpPr>
          <p:grpSpPr>
            <a:xfrm>
              <a:off x="939787" y="2277651"/>
              <a:ext cx="281352" cy="588192"/>
              <a:chOff x="1482928" y="1706140"/>
              <a:chExt cx="396240" cy="828375"/>
            </a:xfrm>
          </p:grpSpPr>
          <p:grpSp>
            <p:nvGrpSpPr>
              <p:cNvPr id="67" name="Group 66">
                <a:extLst>
                  <a:ext uri="{FF2B5EF4-FFF2-40B4-BE49-F238E27FC236}">
                    <a16:creationId xmlns:a16="http://schemas.microsoft.com/office/drawing/2014/main" id="{41CE0FD5-A9B4-F2BE-F68C-C5B5B29E0975}"/>
                  </a:ext>
                </a:extLst>
              </p:cNvPr>
              <p:cNvGrpSpPr/>
              <p:nvPr/>
            </p:nvGrpSpPr>
            <p:grpSpPr>
              <a:xfrm>
                <a:off x="1482928" y="1706140"/>
                <a:ext cx="396240" cy="661021"/>
                <a:chOff x="1424940" y="1729740"/>
                <a:chExt cx="396240" cy="661021"/>
              </a:xfrm>
            </p:grpSpPr>
            <p:sp>
              <p:nvSpPr>
                <p:cNvPr id="70" name="Rectangle 69">
                  <a:extLst>
                    <a:ext uri="{FF2B5EF4-FFF2-40B4-BE49-F238E27FC236}">
                      <a16:creationId xmlns:a16="http://schemas.microsoft.com/office/drawing/2014/main" id="{E9A235E7-C6CE-63CB-69F5-787A81101D1B}"/>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71" name="Rectangle 70">
                  <a:extLst>
                    <a:ext uri="{FF2B5EF4-FFF2-40B4-BE49-F238E27FC236}">
                      <a16:creationId xmlns:a16="http://schemas.microsoft.com/office/drawing/2014/main" id="{3878D81A-F937-3DD0-C2F5-9607CFD6403B}"/>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8" name="Straight Arrow Connector 67">
                <a:extLst>
                  <a:ext uri="{FF2B5EF4-FFF2-40B4-BE49-F238E27FC236}">
                    <a16:creationId xmlns:a16="http://schemas.microsoft.com/office/drawing/2014/main" id="{D7199F51-C8AD-4831-7517-C68AA5AAA2F8}"/>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EBA43C2C-BA95-261D-4772-BE775F047712}"/>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2" name="Group 41">
              <a:extLst>
                <a:ext uri="{FF2B5EF4-FFF2-40B4-BE49-F238E27FC236}">
                  <a16:creationId xmlns:a16="http://schemas.microsoft.com/office/drawing/2014/main" id="{79C860BD-2702-D1ED-AB94-3D612E11E5A3}"/>
                </a:ext>
              </a:extLst>
            </p:cNvPr>
            <p:cNvGrpSpPr/>
            <p:nvPr userDrawn="1"/>
          </p:nvGrpSpPr>
          <p:grpSpPr>
            <a:xfrm>
              <a:off x="2680811" y="2277651"/>
              <a:ext cx="281352" cy="588192"/>
              <a:chOff x="1482928" y="1706140"/>
              <a:chExt cx="396240" cy="828375"/>
            </a:xfrm>
          </p:grpSpPr>
          <p:grpSp>
            <p:nvGrpSpPr>
              <p:cNvPr id="62" name="Group 61">
                <a:extLst>
                  <a:ext uri="{FF2B5EF4-FFF2-40B4-BE49-F238E27FC236}">
                    <a16:creationId xmlns:a16="http://schemas.microsoft.com/office/drawing/2014/main" id="{50EE4DBA-2C97-B514-D9EE-FD037CB5CC45}"/>
                  </a:ext>
                </a:extLst>
              </p:cNvPr>
              <p:cNvGrpSpPr/>
              <p:nvPr/>
            </p:nvGrpSpPr>
            <p:grpSpPr>
              <a:xfrm>
                <a:off x="1482928" y="1706140"/>
                <a:ext cx="396240" cy="661021"/>
                <a:chOff x="1424940" y="1729740"/>
                <a:chExt cx="396240" cy="661021"/>
              </a:xfrm>
            </p:grpSpPr>
            <p:sp>
              <p:nvSpPr>
                <p:cNvPr id="65" name="Rectangle 64">
                  <a:extLst>
                    <a:ext uri="{FF2B5EF4-FFF2-40B4-BE49-F238E27FC236}">
                      <a16:creationId xmlns:a16="http://schemas.microsoft.com/office/drawing/2014/main" id="{5E0D16D5-21A6-9721-4DF7-69D58F81EC0C}"/>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6" name="Rectangle 65">
                  <a:extLst>
                    <a:ext uri="{FF2B5EF4-FFF2-40B4-BE49-F238E27FC236}">
                      <a16:creationId xmlns:a16="http://schemas.microsoft.com/office/drawing/2014/main" id="{61E15D8D-BDEA-4710-28EB-0330898FF390}"/>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63" name="Straight Arrow Connector 62">
                <a:extLst>
                  <a:ext uri="{FF2B5EF4-FFF2-40B4-BE49-F238E27FC236}">
                    <a16:creationId xmlns:a16="http://schemas.microsoft.com/office/drawing/2014/main" id="{58B28318-24CB-F9AD-265A-287067A2E0FC}"/>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01BF2B11-C22C-542B-7CEA-B0576803992A}"/>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3" name="Group 42">
              <a:extLst>
                <a:ext uri="{FF2B5EF4-FFF2-40B4-BE49-F238E27FC236}">
                  <a16:creationId xmlns:a16="http://schemas.microsoft.com/office/drawing/2014/main" id="{13DE66AB-1CB3-5670-6AB2-EE31766A7769}"/>
                </a:ext>
              </a:extLst>
            </p:cNvPr>
            <p:cNvGrpSpPr/>
            <p:nvPr userDrawn="1"/>
          </p:nvGrpSpPr>
          <p:grpSpPr>
            <a:xfrm>
              <a:off x="4421835" y="2277651"/>
              <a:ext cx="281352" cy="588192"/>
              <a:chOff x="1482928" y="1706140"/>
              <a:chExt cx="396240" cy="828375"/>
            </a:xfrm>
          </p:grpSpPr>
          <p:grpSp>
            <p:nvGrpSpPr>
              <p:cNvPr id="57" name="Group 56">
                <a:extLst>
                  <a:ext uri="{FF2B5EF4-FFF2-40B4-BE49-F238E27FC236}">
                    <a16:creationId xmlns:a16="http://schemas.microsoft.com/office/drawing/2014/main" id="{0157E308-65BC-4595-1721-571BEF62DD6B}"/>
                  </a:ext>
                </a:extLst>
              </p:cNvPr>
              <p:cNvGrpSpPr/>
              <p:nvPr/>
            </p:nvGrpSpPr>
            <p:grpSpPr>
              <a:xfrm>
                <a:off x="1482928" y="1706140"/>
                <a:ext cx="396240" cy="661021"/>
                <a:chOff x="1424940" y="1729740"/>
                <a:chExt cx="396240" cy="661021"/>
              </a:xfrm>
            </p:grpSpPr>
            <p:sp>
              <p:nvSpPr>
                <p:cNvPr id="60" name="Rectangle 59">
                  <a:extLst>
                    <a:ext uri="{FF2B5EF4-FFF2-40B4-BE49-F238E27FC236}">
                      <a16:creationId xmlns:a16="http://schemas.microsoft.com/office/drawing/2014/main" id="{F1A7CC21-000E-2655-6D2E-2B418688C6B9}"/>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1" name="Rectangle 60">
                  <a:extLst>
                    <a:ext uri="{FF2B5EF4-FFF2-40B4-BE49-F238E27FC236}">
                      <a16:creationId xmlns:a16="http://schemas.microsoft.com/office/drawing/2014/main" id="{246A6545-D64A-7B74-8063-14C42A792696}"/>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8" name="Straight Arrow Connector 57">
                <a:extLst>
                  <a:ext uri="{FF2B5EF4-FFF2-40B4-BE49-F238E27FC236}">
                    <a16:creationId xmlns:a16="http://schemas.microsoft.com/office/drawing/2014/main" id="{1326680F-1D8E-6A3D-3422-15359E95EC9F}"/>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732B5DA6-EC3C-6768-9C77-976CA4A3CD6B}"/>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4" name="Group 43">
              <a:extLst>
                <a:ext uri="{FF2B5EF4-FFF2-40B4-BE49-F238E27FC236}">
                  <a16:creationId xmlns:a16="http://schemas.microsoft.com/office/drawing/2014/main" id="{2AB0583B-56F3-BFE6-398C-E4889C54E74B}"/>
                </a:ext>
              </a:extLst>
            </p:cNvPr>
            <p:cNvGrpSpPr/>
            <p:nvPr userDrawn="1"/>
          </p:nvGrpSpPr>
          <p:grpSpPr>
            <a:xfrm>
              <a:off x="6162859" y="2277651"/>
              <a:ext cx="281352" cy="588192"/>
              <a:chOff x="1482928" y="1706140"/>
              <a:chExt cx="396240" cy="828375"/>
            </a:xfrm>
          </p:grpSpPr>
          <p:grpSp>
            <p:nvGrpSpPr>
              <p:cNvPr id="51" name="Group 50">
                <a:extLst>
                  <a:ext uri="{FF2B5EF4-FFF2-40B4-BE49-F238E27FC236}">
                    <a16:creationId xmlns:a16="http://schemas.microsoft.com/office/drawing/2014/main" id="{C9D8DD33-7168-8308-A4B4-40CB4AE2E7B7}"/>
                  </a:ext>
                </a:extLst>
              </p:cNvPr>
              <p:cNvGrpSpPr/>
              <p:nvPr/>
            </p:nvGrpSpPr>
            <p:grpSpPr>
              <a:xfrm>
                <a:off x="1482928" y="1706140"/>
                <a:ext cx="396240" cy="661021"/>
                <a:chOff x="1424940" y="1729740"/>
                <a:chExt cx="396240" cy="661021"/>
              </a:xfrm>
            </p:grpSpPr>
            <p:sp>
              <p:nvSpPr>
                <p:cNvPr id="54" name="Rectangle 53">
                  <a:extLst>
                    <a:ext uri="{FF2B5EF4-FFF2-40B4-BE49-F238E27FC236}">
                      <a16:creationId xmlns:a16="http://schemas.microsoft.com/office/drawing/2014/main" id="{2C743AE0-980E-A01A-11E5-2DA33F85AEBD}"/>
                    </a:ext>
                  </a:extLst>
                </p:cNvPr>
                <p:cNvSpPr/>
                <p:nvPr/>
              </p:nvSpPr>
              <p:spPr>
                <a:xfrm rot="2700000">
                  <a:off x="1424940" y="1729740"/>
                  <a:ext cx="396240" cy="39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6" name="Rectangle 55">
                  <a:extLst>
                    <a:ext uri="{FF2B5EF4-FFF2-40B4-BE49-F238E27FC236}">
                      <a16:creationId xmlns:a16="http://schemas.microsoft.com/office/drawing/2014/main" id="{2BB7B400-BFBA-6663-8D04-5BDD2BDAD25E}"/>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52" name="Straight Arrow Connector 51">
                <a:extLst>
                  <a:ext uri="{FF2B5EF4-FFF2-40B4-BE49-F238E27FC236}">
                    <a16:creationId xmlns:a16="http://schemas.microsoft.com/office/drawing/2014/main" id="{84799E62-B3EE-8039-70CB-0027F5B2772D}"/>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46E8796F-F595-19C9-43E1-A7ED9FA99620}"/>
                  </a:ext>
                </a:extLst>
              </p:cNvPr>
              <p:cNvSpPr/>
              <p:nvPr/>
            </p:nvSpPr>
            <p:spPr>
              <a:xfrm rot="2700000">
                <a:off x="1559854" y="1891857"/>
                <a:ext cx="242388" cy="242388"/>
              </a:xfrm>
              <a:prstGeom prst="rect">
                <a:avLst/>
              </a:prstGeom>
              <a:solidFill>
                <a:schemeClr val="tx2"/>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45" name="Group 44">
              <a:extLst>
                <a:ext uri="{FF2B5EF4-FFF2-40B4-BE49-F238E27FC236}">
                  <a16:creationId xmlns:a16="http://schemas.microsoft.com/office/drawing/2014/main" id="{2BAE53A2-5AF6-7BC6-CEAC-C7DEE8A2D67A}"/>
                </a:ext>
              </a:extLst>
            </p:cNvPr>
            <p:cNvGrpSpPr/>
            <p:nvPr userDrawn="1"/>
          </p:nvGrpSpPr>
          <p:grpSpPr>
            <a:xfrm>
              <a:off x="7903884" y="2277651"/>
              <a:ext cx="281352" cy="588192"/>
              <a:chOff x="1482928" y="1706140"/>
              <a:chExt cx="396240" cy="828375"/>
            </a:xfrm>
          </p:grpSpPr>
          <p:grpSp>
            <p:nvGrpSpPr>
              <p:cNvPr id="46" name="Group 45">
                <a:extLst>
                  <a:ext uri="{FF2B5EF4-FFF2-40B4-BE49-F238E27FC236}">
                    <a16:creationId xmlns:a16="http://schemas.microsoft.com/office/drawing/2014/main" id="{FA5EC6C5-3A5F-6CAA-1CBB-795691AFE854}"/>
                  </a:ext>
                </a:extLst>
              </p:cNvPr>
              <p:cNvGrpSpPr/>
              <p:nvPr/>
            </p:nvGrpSpPr>
            <p:grpSpPr>
              <a:xfrm>
                <a:off x="1482928" y="1706140"/>
                <a:ext cx="396240" cy="661021"/>
                <a:chOff x="1424940" y="1729740"/>
                <a:chExt cx="396240" cy="661021"/>
              </a:xfrm>
            </p:grpSpPr>
            <p:sp>
              <p:nvSpPr>
                <p:cNvPr id="49" name="Rectangle 48">
                  <a:extLst>
                    <a:ext uri="{FF2B5EF4-FFF2-40B4-BE49-F238E27FC236}">
                      <a16:creationId xmlns:a16="http://schemas.microsoft.com/office/drawing/2014/main" id="{AEBF63D0-AC7B-8EAB-7F57-073FC283D08F}"/>
                    </a:ext>
                  </a:extLst>
                </p:cNvPr>
                <p:cNvSpPr/>
                <p:nvPr/>
              </p:nvSpPr>
              <p:spPr>
                <a:xfrm rot="2700000">
                  <a:off x="1424940" y="1729740"/>
                  <a:ext cx="396240" cy="3962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0" name="Rectangle 49">
                  <a:extLst>
                    <a:ext uri="{FF2B5EF4-FFF2-40B4-BE49-F238E27FC236}">
                      <a16:creationId xmlns:a16="http://schemas.microsoft.com/office/drawing/2014/main" id="{8A5AB9E8-BE4E-9E1A-A855-CDFE1D824A9B}"/>
                    </a:ext>
                  </a:extLst>
                </p:cNvPr>
                <p:cNvSpPr/>
                <p:nvPr/>
              </p:nvSpPr>
              <p:spPr>
                <a:xfrm rot="2700000">
                  <a:off x="1424940" y="1994521"/>
                  <a:ext cx="396240" cy="396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cxnSp>
            <p:nvCxnSpPr>
              <p:cNvPr id="47" name="Straight Arrow Connector 46">
                <a:extLst>
                  <a:ext uri="{FF2B5EF4-FFF2-40B4-BE49-F238E27FC236}">
                    <a16:creationId xmlns:a16="http://schemas.microsoft.com/office/drawing/2014/main" id="{1E54A967-A9EB-7FB8-2944-D089DF7FE8B5}"/>
                  </a:ext>
                </a:extLst>
              </p:cNvPr>
              <p:cNvCxnSpPr>
                <a:cxnSpLocks/>
              </p:cNvCxnSpPr>
              <p:nvPr/>
            </p:nvCxnSpPr>
            <p:spPr>
              <a:xfrm>
                <a:off x="1681048" y="1841656"/>
                <a:ext cx="0" cy="692859"/>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00CFB8C2-DC96-E61E-F8E6-1A7DD6DC1763}"/>
                  </a:ext>
                </a:extLst>
              </p:cNvPr>
              <p:cNvSpPr/>
              <p:nvPr/>
            </p:nvSpPr>
            <p:spPr>
              <a:xfrm rot="2700000">
                <a:off x="1559854" y="1891857"/>
                <a:ext cx="242388" cy="242388"/>
              </a:xfrm>
              <a:prstGeom prst="rect">
                <a:avLst/>
              </a:prstGeom>
              <a:solidFill>
                <a:schemeClr val="accent1"/>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72" name="Text Placeholder 16">
            <a:extLst>
              <a:ext uri="{FF2B5EF4-FFF2-40B4-BE49-F238E27FC236}">
                <a16:creationId xmlns:a16="http://schemas.microsoft.com/office/drawing/2014/main" id="{214C4D3C-A4BB-7EC2-2BEF-CC830177B024}"/>
              </a:ext>
            </a:extLst>
          </p:cNvPr>
          <p:cNvSpPr>
            <a:spLocks noGrp="1"/>
          </p:cNvSpPr>
          <p:nvPr>
            <p:ph type="body" sz="quarter" idx="19"/>
          </p:nvPr>
        </p:nvSpPr>
        <p:spPr>
          <a:xfrm>
            <a:off x="223088"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3" name="Text Placeholder 16">
            <a:extLst>
              <a:ext uri="{FF2B5EF4-FFF2-40B4-BE49-F238E27FC236}">
                <a16:creationId xmlns:a16="http://schemas.microsoft.com/office/drawing/2014/main" id="{3403A725-9B48-6DC5-54CF-924BA4EDECD0}"/>
              </a:ext>
            </a:extLst>
          </p:cNvPr>
          <p:cNvSpPr>
            <a:spLocks noGrp="1"/>
          </p:cNvSpPr>
          <p:nvPr>
            <p:ph type="body" sz="quarter" idx="20"/>
          </p:nvPr>
        </p:nvSpPr>
        <p:spPr>
          <a:xfrm>
            <a:off x="1964112"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4" name="Text Placeholder 16">
            <a:extLst>
              <a:ext uri="{FF2B5EF4-FFF2-40B4-BE49-F238E27FC236}">
                <a16:creationId xmlns:a16="http://schemas.microsoft.com/office/drawing/2014/main" id="{4FD4561A-02E5-65FB-571B-D5628C2C39B9}"/>
              </a:ext>
            </a:extLst>
          </p:cNvPr>
          <p:cNvSpPr>
            <a:spLocks noGrp="1"/>
          </p:cNvSpPr>
          <p:nvPr>
            <p:ph type="body" sz="quarter" idx="21"/>
          </p:nvPr>
        </p:nvSpPr>
        <p:spPr>
          <a:xfrm>
            <a:off x="3705136"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5" name="Text Placeholder 16">
            <a:extLst>
              <a:ext uri="{FF2B5EF4-FFF2-40B4-BE49-F238E27FC236}">
                <a16:creationId xmlns:a16="http://schemas.microsoft.com/office/drawing/2014/main" id="{F26DD8E6-E12D-7740-48D7-26A0094FAE9F}"/>
              </a:ext>
            </a:extLst>
          </p:cNvPr>
          <p:cNvSpPr>
            <a:spLocks noGrp="1"/>
          </p:cNvSpPr>
          <p:nvPr>
            <p:ph type="body" sz="quarter" idx="22"/>
          </p:nvPr>
        </p:nvSpPr>
        <p:spPr>
          <a:xfrm>
            <a:off x="5446160"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6" name="Text Placeholder 16">
            <a:extLst>
              <a:ext uri="{FF2B5EF4-FFF2-40B4-BE49-F238E27FC236}">
                <a16:creationId xmlns:a16="http://schemas.microsoft.com/office/drawing/2014/main" id="{03AD62E2-F8AC-95DF-94A1-2253B2444289}"/>
              </a:ext>
            </a:extLst>
          </p:cNvPr>
          <p:cNvSpPr>
            <a:spLocks noGrp="1"/>
          </p:cNvSpPr>
          <p:nvPr>
            <p:ph type="body" sz="quarter" idx="23"/>
          </p:nvPr>
        </p:nvSpPr>
        <p:spPr>
          <a:xfrm>
            <a:off x="7187185" y="2206673"/>
            <a:ext cx="1714750" cy="320142"/>
          </a:xfrm>
          <a:prstGeom prst="rect">
            <a:avLst/>
          </a:prstGeom>
        </p:spPr>
        <p:txBody>
          <a:bodyPr/>
          <a:lstStyle>
            <a:lvl1pPr algn="ct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86802210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82" name="Group 81">
            <a:extLst>
              <a:ext uri="{FF2B5EF4-FFF2-40B4-BE49-F238E27FC236}">
                <a16:creationId xmlns:a16="http://schemas.microsoft.com/office/drawing/2014/main" id="{9164E179-2120-7A20-0FF9-678AA713B968}"/>
              </a:ext>
            </a:extLst>
          </p:cNvPr>
          <p:cNvGrpSpPr/>
          <p:nvPr userDrawn="1"/>
        </p:nvGrpSpPr>
        <p:grpSpPr>
          <a:xfrm>
            <a:off x="2805107" y="1224889"/>
            <a:ext cx="3533786" cy="3185052"/>
            <a:chOff x="2801099" y="1114361"/>
            <a:chExt cx="3533786" cy="3185052"/>
          </a:xfrm>
        </p:grpSpPr>
        <p:grpSp>
          <p:nvGrpSpPr>
            <p:cNvPr id="81" name="Group 80">
              <a:extLst>
                <a:ext uri="{FF2B5EF4-FFF2-40B4-BE49-F238E27FC236}">
                  <a16:creationId xmlns:a16="http://schemas.microsoft.com/office/drawing/2014/main" id="{C09AD03D-7BD3-829A-1B35-4F76E07780AC}"/>
                </a:ext>
              </a:extLst>
            </p:cNvPr>
            <p:cNvGrpSpPr/>
            <p:nvPr userDrawn="1"/>
          </p:nvGrpSpPr>
          <p:grpSpPr>
            <a:xfrm>
              <a:off x="2801099" y="1228944"/>
              <a:ext cx="3533786" cy="2955886"/>
              <a:chOff x="2801099" y="1066147"/>
              <a:chExt cx="3533786" cy="2955886"/>
            </a:xfrm>
          </p:grpSpPr>
          <p:grpSp>
            <p:nvGrpSpPr>
              <p:cNvPr id="79" name="Group 78">
                <a:extLst>
                  <a:ext uri="{FF2B5EF4-FFF2-40B4-BE49-F238E27FC236}">
                    <a16:creationId xmlns:a16="http://schemas.microsoft.com/office/drawing/2014/main" id="{D7D658F7-79CC-4C73-DF50-57467A7B5E52}"/>
                  </a:ext>
                </a:extLst>
              </p:cNvPr>
              <p:cNvGrpSpPr/>
              <p:nvPr userDrawn="1"/>
            </p:nvGrpSpPr>
            <p:grpSpPr>
              <a:xfrm>
                <a:off x="6252959" y="1066147"/>
                <a:ext cx="81926" cy="2955886"/>
                <a:chOff x="6252959" y="1066147"/>
                <a:chExt cx="81926" cy="2955886"/>
              </a:xfrm>
            </p:grpSpPr>
            <p:sp>
              <p:nvSpPr>
                <p:cNvPr id="62" name="Oval 61">
                  <a:extLst>
                    <a:ext uri="{FF2B5EF4-FFF2-40B4-BE49-F238E27FC236}">
                      <a16:creationId xmlns:a16="http://schemas.microsoft.com/office/drawing/2014/main" id="{737F40E6-44AF-447D-798D-B258A8461575}"/>
                    </a:ext>
                  </a:extLst>
                </p:cNvPr>
                <p:cNvSpPr/>
                <p:nvPr/>
              </p:nvSpPr>
              <p:spPr>
                <a:xfrm>
                  <a:off x="6252959" y="1784637"/>
                  <a:ext cx="81926" cy="8192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4" name="Oval 63">
                  <a:extLst>
                    <a:ext uri="{FF2B5EF4-FFF2-40B4-BE49-F238E27FC236}">
                      <a16:creationId xmlns:a16="http://schemas.microsoft.com/office/drawing/2014/main" id="{45043469-3F47-1585-9DD5-21EF7EFC0995}"/>
                    </a:ext>
                  </a:extLst>
                </p:cNvPr>
                <p:cNvSpPr/>
                <p:nvPr/>
              </p:nvSpPr>
              <p:spPr>
                <a:xfrm>
                  <a:off x="6252959" y="2503127"/>
                  <a:ext cx="81926" cy="819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6" name="Oval 65">
                  <a:extLst>
                    <a:ext uri="{FF2B5EF4-FFF2-40B4-BE49-F238E27FC236}">
                      <a16:creationId xmlns:a16="http://schemas.microsoft.com/office/drawing/2014/main" id="{7D8CA52C-AA81-9496-6924-4D75DE0B88B1}"/>
                    </a:ext>
                  </a:extLst>
                </p:cNvPr>
                <p:cNvSpPr/>
                <p:nvPr/>
              </p:nvSpPr>
              <p:spPr>
                <a:xfrm>
                  <a:off x="6252959" y="3221617"/>
                  <a:ext cx="81926" cy="81926"/>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8" name="Oval 67">
                  <a:extLst>
                    <a:ext uri="{FF2B5EF4-FFF2-40B4-BE49-F238E27FC236}">
                      <a16:creationId xmlns:a16="http://schemas.microsoft.com/office/drawing/2014/main" id="{AE3D48B7-ABDE-907E-00EF-066A6F364E6D}"/>
                    </a:ext>
                  </a:extLst>
                </p:cNvPr>
                <p:cNvSpPr/>
                <p:nvPr/>
              </p:nvSpPr>
              <p:spPr>
                <a:xfrm>
                  <a:off x="6252959" y="3940107"/>
                  <a:ext cx="81926" cy="8192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70" name="Oval 69">
                  <a:extLst>
                    <a:ext uri="{FF2B5EF4-FFF2-40B4-BE49-F238E27FC236}">
                      <a16:creationId xmlns:a16="http://schemas.microsoft.com/office/drawing/2014/main" id="{D6A8F48E-F757-06DC-5DDF-58B990F7BDB8}"/>
                    </a:ext>
                  </a:extLst>
                </p:cNvPr>
                <p:cNvSpPr/>
                <p:nvPr/>
              </p:nvSpPr>
              <p:spPr>
                <a:xfrm>
                  <a:off x="6252959" y="1066147"/>
                  <a:ext cx="81926" cy="8192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nvGrpSpPr>
              <p:cNvPr id="80" name="Group 79">
                <a:extLst>
                  <a:ext uri="{FF2B5EF4-FFF2-40B4-BE49-F238E27FC236}">
                    <a16:creationId xmlns:a16="http://schemas.microsoft.com/office/drawing/2014/main" id="{E1C12798-D0F2-B91A-87AE-3C4DD116757F}"/>
                  </a:ext>
                </a:extLst>
              </p:cNvPr>
              <p:cNvGrpSpPr/>
              <p:nvPr userDrawn="1"/>
            </p:nvGrpSpPr>
            <p:grpSpPr>
              <a:xfrm>
                <a:off x="2801099" y="1066147"/>
                <a:ext cx="81926" cy="2955886"/>
                <a:chOff x="2801099" y="1066147"/>
                <a:chExt cx="81926" cy="2955886"/>
              </a:xfrm>
            </p:grpSpPr>
            <p:sp>
              <p:nvSpPr>
                <p:cNvPr id="51" name="Oval 50">
                  <a:extLst>
                    <a:ext uri="{FF2B5EF4-FFF2-40B4-BE49-F238E27FC236}">
                      <a16:creationId xmlns:a16="http://schemas.microsoft.com/office/drawing/2014/main" id="{3A1B8AE2-FF47-87C3-5C0D-811CFA9EA878}"/>
                    </a:ext>
                  </a:extLst>
                </p:cNvPr>
                <p:cNvSpPr/>
                <p:nvPr/>
              </p:nvSpPr>
              <p:spPr>
                <a:xfrm>
                  <a:off x="2801099" y="1784637"/>
                  <a:ext cx="81926" cy="81926"/>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3" name="Oval 52">
                  <a:extLst>
                    <a:ext uri="{FF2B5EF4-FFF2-40B4-BE49-F238E27FC236}">
                      <a16:creationId xmlns:a16="http://schemas.microsoft.com/office/drawing/2014/main" id="{A27EDF78-6227-208F-DDB5-69C684852AF9}"/>
                    </a:ext>
                  </a:extLst>
                </p:cNvPr>
                <p:cNvSpPr/>
                <p:nvPr/>
              </p:nvSpPr>
              <p:spPr>
                <a:xfrm>
                  <a:off x="2801099" y="2503127"/>
                  <a:ext cx="81926" cy="819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6" name="Oval 55">
                  <a:extLst>
                    <a:ext uri="{FF2B5EF4-FFF2-40B4-BE49-F238E27FC236}">
                      <a16:creationId xmlns:a16="http://schemas.microsoft.com/office/drawing/2014/main" id="{A13B32B6-BCEC-380A-9E85-FA80E6C0DC15}"/>
                    </a:ext>
                  </a:extLst>
                </p:cNvPr>
                <p:cNvSpPr/>
                <p:nvPr/>
              </p:nvSpPr>
              <p:spPr>
                <a:xfrm>
                  <a:off x="2801099" y="3221617"/>
                  <a:ext cx="81926" cy="8192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58" name="Oval 57">
                  <a:extLst>
                    <a:ext uri="{FF2B5EF4-FFF2-40B4-BE49-F238E27FC236}">
                      <a16:creationId xmlns:a16="http://schemas.microsoft.com/office/drawing/2014/main" id="{FEEE25D6-44B5-BFC4-DBDF-8173CE6C391F}"/>
                    </a:ext>
                  </a:extLst>
                </p:cNvPr>
                <p:cNvSpPr/>
                <p:nvPr/>
              </p:nvSpPr>
              <p:spPr>
                <a:xfrm>
                  <a:off x="2801099" y="3940107"/>
                  <a:ext cx="81926" cy="8192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60" name="Oval 59">
                  <a:extLst>
                    <a:ext uri="{FF2B5EF4-FFF2-40B4-BE49-F238E27FC236}">
                      <a16:creationId xmlns:a16="http://schemas.microsoft.com/office/drawing/2014/main" id="{90A9301E-F971-4E86-0107-6E636E2A01A6}"/>
                    </a:ext>
                  </a:extLst>
                </p:cNvPr>
                <p:cNvSpPr/>
                <p:nvPr/>
              </p:nvSpPr>
              <p:spPr>
                <a:xfrm>
                  <a:off x="2801099" y="1066147"/>
                  <a:ext cx="81926" cy="8192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grpSp>
          <p:nvGrpSpPr>
            <p:cNvPr id="7" name="Group 6">
              <a:extLst>
                <a:ext uri="{FF2B5EF4-FFF2-40B4-BE49-F238E27FC236}">
                  <a16:creationId xmlns:a16="http://schemas.microsoft.com/office/drawing/2014/main" id="{77653208-C770-6445-C347-797AA66FFAFF}"/>
                </a:ext>
              </a:extLst>
            </p:cNvPr>
            <p:cNvGrpSpPr/>
            <p:nvPr/>
          </p:nvGrpSpPr>
          <p:grpSpPr>
            <a:xfrm>
              <a:off x="2975830" y="1114361"/>
              <a:ext cx="3184323" cy="3185052"/>
              <a:chOff x="2908735" y="1068601"/>
              <a:chExt cx="3326530" cy="3327292"/>
            </a:xfrm>
          </p:grpSpPr>
          <p:sp>
            <p:nvSpPr>
              <p:cNvPr id="18" name="Freeform 90">
                <a:extLst>
                  <a:ext uri="{FF2B5EF4-FFF2-40B4-BE49-F238E27FC236}">
                    <a16:creationId xmlns:a16="http://schemas.microsoft.com/office/drawing/2014/main" id="{A474795D-7D34-51A5-D58F-AEC1D7348C57}"/>
                  </a:ext>
                </a:extLst>
              </p:cNvPr>
              <p:cNvSpPr>
                <a:spLocks/>
              </p:cNvSpPr>
              <p:nvPr/>
            </p:nvSpPr>
            <p:spPr bwMode="auto">
              <a:xfrm>
                <a:off x="2908735" y="1068601"/>
                <a:ext cx="3326530" cy="3327292"/>
              </a:xfrm>
              <a:custGeom>
                <a:avLst/>
                <a:gdLst>
                  <a:gd name="T0" fmla="*/ 278 w 3708"/>
                  <a:gd name="T1" fmla="*/ 1350 h 3708"/>
                  <a:gd name="T2" fmla="*/ 2358 w 3708"/>
                  <a:gd name="T3" fmla="*/ 278 h 3708"/>
                  <a:gd name="T4" fmla="*/ 3430 w 3708"/>
                  <a:gd name="T5" fmla="*/ 2358 h 3708"/>
                  <a:gd name="T6" fmla="*/ 1350 w 3708"/>
                  <a:gd name="T7" fmla="*/ 3430 h 3708"/>
                  <a:gd name="T8" fmla="*/ 278 w 3708"/>
                  <a:gd name="T9" fmla="*/ 1350 h 3708"/>
                </a:gdLst>
                <a:ahLst/>
                <a:cxnLst>
                  <a:cxn ang="0">
                    <a:pos x="T0" y="T1"/>
                  </a:cxn>
                  <a:cxn ang="0">
                    <a:pos x="T2" y="T3"/>
                  </a:cxn>
                  <a:cxn ang="0">
                    <a:pos x="T4" y="T5"/>
                  </a:cxn>
                  <a:cxn ang="0">
                    <a:pos x="T6" y="T7"/>
                  </a:cxn>
                  <a:cxn ang="0">
                    <a:pos x="T8" y="T9"/>
                  </a:cxn>
                </a:cxnLst>
                <a:rect l="0" t="0" r="r" b="b"/>
                <a:pathLst>
                  <a:path w="3708" h="3708">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chemeClr val="bg1">
                  <a:lumMod val="95000"/>
                </a:schemeClr>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19" name="Freeform 135">
                <a:extLst>
                  <a:ext uri="{FF2B5EF4-FFF2-40B4-BE49-F238E27FC236}">
                    <a16:creationId xmlns:a16="http://schemas.microsoft.com/office/drawing/2014/main" id="{26F19FAD-DCA9-8FB0-40F3-34EE65445FC0}"/>
                  </a:ext>
                </a:extLst>
              </p:cNvPr>
              <p:cNvSpPr>
                <a:spLocks/>
              </p:cNvSpPr>
              <p:nvPr/>
            </p:nvSpPr>
            <p:spPr bwMode="auto">
              <a:xfrm>
                <a:off x="3510752" y="1490314"/>
                <a:ext cx="1060348" cy="1239954"/>
              </a:xfrm>
              <a:custGeom>
                <a:avLst/>
                <a:gdLst>
                  <a:gd name="T0" fmla="*/ 0 w 1247"/>
                  <a:gd name="T1" fmla="*/ 562 h 1458"/>
                  <a:gd name="T2" fmla="*/ 1247 w 1247"/>
                  <a:gd name="T3" fmla="*/ 1458 h 1458"/>
                  <a:gd name="T4" fmla="*/ 765 w 1247"/>
                  <a:gd name="T5" fmla="*/ 0 h 1458"/>
                  <a:gd name="T6" fmla="*/ 0 w 1247"/>
                  <a:gd name="T7" fmla="*/ 562 h 1458"/>
                </a:gdLst>
                <a:ahLst/>
                <a:cxnLst>
                  <a:cxn ang="0">
                    <a:pos x="T0" y="T1"/>
                  </a:cxn>
                  <a:cxn ang="0">
                    <a:pos x="T2" y="T3"/>
                  </a:cxn>
                  <a:cxn ang="0">
                    <a:pos x="T4" y="T5"/>
                  </a:cxn>
                  <a:cxn ang="0">
                    <a:pos x="T6" y="T7"/>
                  </a:cxn>
                </a:cxnLst>
                <a:rect l="0" t="0" r="r" b="b"/>
                <a:pathLst>
                  <a:path w="1247" h="1458">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bg2"/>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0" name="Freeform 136">
                <a:extLst>
                  <a:ext uri="{FF2B5EF4-FFF2-40B4-BE49-F238E27FC236}">
                    <a16:creationId xmlns:a16="http://schemas.microsoft.com/office/drawing/2014/main" id="{96E95CD9-06F6-4E3F-4C58-9877FB230C4B}"/>
                  </a:ext>
                </a:extLst>
              </p:cNvPr>
              <p:cNvSpPr>
                <a:spLocks/>
              </p:cNvSpPr>
              <p:nvPr/>
            </p:nvSpPr>
            <p:spPr bwMode="auto">
              <a:xfrm>
                <a:off x="3264202" y="1969019"/>
                <a:ext cx="1306180" cy="769168"/>
              </a:xfrm>
              <a:custGeom>
                <a:avLst/>
                <a:gdLst>
                  <a:gd name="T0" fmla="*/ 74 w 1536"/>
                  <a:gd name="T1" fmla="*/ 428 h 904"/>
                  <a:gd name="T2" fmla="*/ 1 w 1536"/>
                  <a:gd name="T3" fmla="*/ 904 h 904"/>
                  <a:gd name="T4" fmla="*/ 1536 w 1536"/>
                  <a:gd name="T5" fmla="*/ 896 h 904"/>
                  <a:gd name="T6" fmla="*/ 290 w 1536"/>
                  <a:gd name="T7" fmla="*/ 0 h 904"/>
                  <a:gd name="T8" fmla="*/ 74 w 1536"/>
                  <a:gd name="T9" fmla="*/ 428 h 904"/>
                </a:gdLst>
                <a:ahLst/>
                <a:cxnLst>
                  <a:cxn ang="0">
                    <a:pos x="T0" y="T1"/>
                  </a:cxn>
                  <a:cxn ang="0">
                    <a:pos x="T2" y="T3"/>
                  </a:cxn>
                  <a:cxn ang="0">
                    <a:pos x="T4" y="T5"/>
                  </a:cxn>
                  <a:cxn ang="0">
                    <a:pos x="T6" y="T7"/>
                  </a:cxn>
                  <a:cxn ang="0">
                    <a:pos x="T8" y="T9"/>
                  </a:cxn>
                </a:cxnLst>
                <a:rect l="0" t="0" r="r" b="b"/>
                <a:pathLst>
                  <a:path w="1536" h="904">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1" name="Freeform 137">
                <a:extLst>
                  <a:ext uri="{FF2B5EF4-FFF2-40B4-BE49-F238E27FC236}">
                    <a16:creationId xmlns:a16="http://schemas.microsoft.com/office/drawing/2014/main" id="{6DDD501F-DC5B-EC74-2227-A6743B2ED11D}"/>
                  </a:ext>
                </a:extLst>
              </p:cNvPr>
              <p:cNvSpPr>
                <a:spLocks/>
              </p:cNvSpPr>
              <p:nvPr/>
            </p:nvSpPr>
            <p:spPr bwMode="auto">
              <a:xfrm>
                <a:off x="3519391" y="2733867"/>
                <a:ext cx="1051711" cy="1244273"/>
              </a:xfrm>
              <a:custGeom>
                <a:avLst/>
                <a:gdLst>
                  <a:gd name="T0" fmla="*/ 769 w 1237"/>
                  <a:gd name="T1" fmla="*/ 1463 h 1463"/>
                  <a:gd name="T2" fmla="*/ 1237 w 1237"/>
                  <a:gd name="T3" fmla="*/ 0 h 1463"/>
                  <a:gd name="T4" fmla="*/ 0 w 1237"/>
                  <a:gd name="T5" fmla="*/ 908 h 1463"/>
                  <a:gd name="T6" fmla="*/ 769 w 1237"/>
                  <a:gd name="T7" fmla="*/ 1463 h 1463"/>
                </a:gdLst>
                <a:ahLst/>
                <a:cxnLst>
                  <a:cxn ang="0">
                    <a:pos x="T0" y="T1"/>
                  </a:cxn>
                  <a:cxn ang="0">
                    <a:pos x="T2" y="T3"/>
                  </a:cxn>
                  <a:cxn ang="0">
                    <a:pos x="T4" y="T5"/>
                  </a:cxn>
                  <a:cxn ang="0">
                    <a:pos x="T6" y="T7"/>
                  </a:cxn>
                </a:cxnLst>
                <a:rect l="0" t="0" r="r" b="b"/>
                <a:pathLst>
                  <a:path w="1237" h="1463">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2" name="Freeform 138">
                <a:extLst>
                  <a:ext uri="{FF2B5EF4-FFF2-40B4-BE49-F238E27FC236}">
                    <a16:creationId xmlns:a16="http://schemas.microsoft.com/office/drawing/2014/main" id="{196259E0-6D6B-DD41-AE94-5FEDE8A1329C}"/>
                  </a:ext>
                </a:extLst>
              </p:cNvPr>
              <p:cNvSpPr>
                <a:spLocks/>
              </p:cNvSpPr>
              <p:nvPr/>
            </p:nvSpPr>
            <p:spPr bwMode="auto">
              <a:xfrm>
                <a:off x="4162942" y="1398533"/>
                <a:ext cx="806959" cy="1331734"/>
              </a:xfrm>
              <a:custGeom>
                <a:avLst/>
                <a:gdLst>
                  <a:gd name="T0" fmla="*/ 0 w 949"/>
                  <a:gd name="T1" fmla="*/ 108 h 1566"/>
                  <a:gd name="T2" fmla="*/ 481 w 949"/>
                  <a:gd name="T3" fmla="*/ 1566 h 1566"/>
                  <a:gd name="T4" fmla="*/ 949 w 949"/>
                  <a:gd name="T5" fmla="*/ 102 h 1566"/>
                  <a:gd name="T6" fmla="*/ 0 w 949"/>
                  <a:gd name="T7" fmla="*/ 108 h 1566"/>
                </a:gdLst>
                <a:ahLst/>
                <a:cxnLst>
                  <a:cxn ang="0">
                    <a:pos x="T0" y="T1"/>
                  </a:cxn>
                  <a:cxn ang="0">
                    <a:pos x="T2" y="T3"/>
                  </a:cxn>
                  <a:cxn ang="0">
                    <a:pos x="T4" y="T5"/>
                  </a:cxn>
                  <a:cxn ang="0">
                    <a:pos x="T6" y="T7"/>
                  </a:cxn>
                </a:cxnLst>
                <a:rect l="0" t="0" r="r" b="b"/>
                <a:pathLst>
                  <a:path w="949" h="1566">
                    <a:moveTo>
                      <a:pt x="0" y="108"/>
                    </a:moveTo>
                    <a:cubicBezTo>
                      <a:pt x="481" y="1566"/>
                      <a:pt x="481" y="1566"/>
                      <a:pt x="481" y="1566"/>
                    </a:cubicBezTo>
                    <a:cubicBezTo>
                      <a:pt x="949" y="102"/>
                      <a:pt x="949" y="102"/>
                      <a:pt x="949" y="102"/>
                    </a:cubicBezTo>
                    <a:cubicBezTo>
                      <a:pt x="628" y="0"/>
                      <a:pt x="298" y="10"/>
                      <a:pt x="0" y="108"/>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3" name="Freeform 139">
                <a:extLst>
                  <a:ext uri="{FF2B5EF4-FFF2-40B4-BE49-F238E27FC236}">
                    <a16:creationId xmlns:a16="http://schemas.microsoft.com/office/drawing/2014/main" id="{2DFF298A-F200-E537-4F3D-3B7040F76FDA}"/>
                  </a:ext>
                </a:extLst>
              </p:cNvPr>
              <p:cNvSpPr>
                <a:spLocks/>
              </p:cNvSpPr>
              <p:nvPr/>
            </p:nvSpPr>
            <p:spPr bwMode="auto">
              <a:xfrm>
                <a:off x="3264202" y="2732066"/>
                <a:ext cx="1306180" cy="773126"/>
              </a:xfrm>
              <a:custGeom>
                <a:avLst/>
                <a:gdLst>
                  <a:gd name="T0" fmla="*/ 298 w 1536"/>
                  <a:gd name="T1" fmla="*/ 909 h 909"/>
                  <a:gd name="T2" fmla="*/ 1536 w 1536"/>
                  <a:gd name="T3" fmla="*/ 0 h 909"/>
                  <a:gd name="T4" fmla="*/ 0 w 1536"/>
                  <a:gd name="T5" fmla="*/ 8 h 909"/>
                  <a:gd name="T6" fmla="*/ 298 w 1536"/>
                  <a:gd name="T7" fmla="*/ 909 h 909"/>
                </a:gdLst>
                <a:ahLst/>
                <a:cxnLst>
                  <a:cxn ang="0">
                    <a:pos x="T0" y="T1"/>
                  </a:cxn>
                  <a:cxn ang="0">
                    <a:pos x="T2" y="T3"/>
                  </a:cxn>
                  <a:cxn ang="0">
                    <a:pos x="T4" y="T5"/>
                  </a:cxn>
                  <a:cxn ang="0">
                    <a:pos x="T6" y="T7"/>
                  </a:cxn>
                </a:cxnLst>
                <a:rect l="0" t="0" r="r" b="b"/>
                <a:pathLst>
                  <a:path w="1536" h="909">
                    <a:moveTo>
                      <a:pt x="298" y="909"/>
                    </a:moveTo>
                    <a:cubicBezTo>
                      <a:pt x="1536" y="0"/>
                      <a:pt x="1536" y="0"/>
                      <a:pt x="1536" y="0"/>
                    </a:cubicBezTo>
                    <a:cubicBezTo>
                      <a:pt x="0" y="8"/>
                      <a:pt x="0" y="8"/>
                      <a:pt x="0" y="8"/>
                    </a:cubicBezTo>
                    <a:cubicBezTo>
                      <a:pt x="3" y="335"/>
                      <a:pt x="110" y="651"/>
                      <a:pt x="298" y="909"/>
                    </a:cubicBezTo>
                    <a:close/>
                  </a:path>
                </a:pathLst>
              </a:custGeom>
              <a:solidFill>
                <a:schemeClr val="tx2"/>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4" name="Freeform 140">
                <a:extLst>
                  <a:ext uri="{FF2B5EF4-FFF2-40B4-BE49-F238E27FC236}">
                    <a16:creationId xmlns:a16="http://schemas.microsoft.com/office/drawing/2014/main" id="{F19293FA-B9BD-9A16-ECC0-6824A8912D6A}"/>
                  </a:ext>
                </a:extLst>
              </p:cNvPr>
              <p:cNvSpPr>
                <a:spLocks/>
              </p:cNvSpPr>
              <p:nvPr/>
            </p:nvSpPr>
            <p:spPr bwMode="auto">
              <a:xfrm>
                <a:off x="4574699" y="1958941"/>
                <a:ext cx="1306180" cy="772406"/>
              </a:xfrm>
              <a:custGeom>
                <a:avLst/>
                <a:gdLst>
                  <a:gd name="T0" fmla="*/ 1237 w 1536"/>
                  <a:gd name="T1" fmla="*/ 0 h 908"/>
                  <a:gd name="T2" fmla="*/ 0 w 1536"/>
                  <a:gd name="T3" fmla="*/ 908 h 908"/>
                  <a:gd name="T4" fmla="*/ 1536 w 1536"/>
                  <a:gd name="T5" fmla="*/ 902 h 908"/>
                  <a:gd name="T6" fmla="*/ 1237 w 1536"/>
                  <a:gd name="T7" fmla="*/ 0 h 908"/>
                </a:gdLst>
                <a:ahLst/>
                <a:cxnLst>
                  <a:cxn ang="0">
                    <a:pos x="T0" y="T1"/>
                  </a:cxn>
                  <a:cxn ang="0">
                    <a:pos x="T2" y="T3"/>
                  </a:cxn>
                  <a:cxn ang="0">
                    <a:pos x="T4" y="T5"/>
                  </a:cxn>
                  <a:cxn ang="0">
                    <a:pos x="T6" y="T7"/>
                  </a:cxn>
                </a:cxnLst>
                <a:rect l="0" t="0" r="r" b="b"/>
                <a:pathLst>
                  <a:path w="1536" h="908">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tx2"/>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5" name="Freeform 141">
                <a:extLst>
                  <a:ext uri="{FF2B5EF4-FFF2-40B4-BE49-F238E27FC236}">
                    <a16:creationId xmlns:a16="http://schemas.microsoft.com/office/drawing/2014/main" id="{A5DD4DEA-EB23-7AD8-357F-E8011DD44EF2}"/>
                  </a:ext>
                </a:extLst>
              </p:cNvPr>
              <p:cNvSpPr>
                <a:spLocks/>
              </p:cNvSpPr>
              <p:nvPr/>
            </p:nvSpPr>
            <p:spPr bwMode="auto">
              <a:xfrm>
                <a:off x="4574699" y="2727029"/>
                <a:ext cx="1306900" cy="768806"/>
              </a:xfrm>
              <a:custGeom>
                <a:avLst/>
                <a:gdLst>
                  <a:gd name="T0" fmla="*/ 1462 w 1537"/>
                  <a:gd name="T1" fmla="*/ 474 h 904"/>
                  <a:gd name="T2" fmla="*/ 1536 w 1537"/>
                  <a:gd name="T3" fmla="*/ 0 h 904"/>
                  <a:gd name="T4" fmla="*/ 0 w 1537"/>
                  <a:gd name="T5" fmla="*/ 6 h 904"/>
                  <a:gd name="T6" fmla="*/ 1247 w 1537"/>
                  <a:gd name="T7" fmla="*/ 904 h 904"/>
                  <a:gd name="T8" fmla="*/ 1462 w 1537"/>
                  <a:gd name="T9" fmla="*/ 474 h 904"/>
                </a:gdLst>
                <a:ahLst/>
                <a:cxnLst>
                  <a:cxn ang="0">
                    <a:pos x="T0" y="T1"/>
                  </a:cxn>
                  <a:cxn ang="0">
                    <a:pos x="T2" y="T3"/>
                  </a:cxn>
                  <a:cxn ang="0">
                    <a:pos x="T4" y="T5"/>
                  </a:cxn>
                  <a:cxn ang="0">
                    <a:pos x="T6" y="T7"/>
                  </a:cxn>
                  <a:cxn ang="0">
                    <a:pos x="T8" y="T9"/>
                  </a:cxn>
                </a:cxnLst>
                <a:rect l="0" t="0" r="r" b="b"/>
                <a:pathLst>
                  <a:path w="1537" h="904">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6" name="Freeform 142">
                <a:extLst>
                  <a:ext uri="{FF2B5EF4-FFF2-40B4-BE49-F238E27FC236}">
                    <a16:creationId xmlns:a16="http://schemas.microsoft.com/office/drawing/2014/main" id="{520AC5AB-68D8-6CA1-FD8C-0C2AE3B3900A}"/>
                  </a:ext>
                </a:extLst>
              </p:cNvPr>
              <p:cNvSpPr>
                <a:spLocks/>
              </p:cNvSpPr>
              <p:nvPr/>
            </p:nvSpPr>
            <p:spPr bwMode="auto">
              <a:xfrm>
                <a:off x="4572900" y="1485996"/>
                <a:ext cx="1052790" cy="1244273"/>
              </a:xfrm>
              <a:custGeom>
                <a:avLst/>
                <a:gdLst>
                  <a:gd name="T0" fmla="*/ 468 w 1238"/>
                  <a:gd name="T1" fmla="*/ 0 h 1463"/>
                  <a:gd name="T2" fmla="*/ 0 w 1238"/>
                  <a:gd name="T3" fmla="*/ 1463 h 1463"/>
                  <a:gd name="T4" fmla="*/ 1238 w 1238"/>
                  <a:gd name="T5" fmla="*/ 555 h 1463"/>
                  <a:gd name="T6" fmla="*/ 468 w 1238"/>
                  <a:gd name="T7" fmla="*/ 0 h 1463"/>
                </a:gdLst>
                <a:ahLst/>
                <a:cxnLst>
                  <a:cxn ang="0">
                    <a:pos x="T0" y="T1"/>
                  </a:cxn>
                  <a:cxn ang="0">
                    <a:pos x="T2" y="T3"/>
                  </a:cxn>
                  <a:cxn ang="0">
                    <a:pos x="T4" y="T5"/>
                  </a:cxn>
                  <a:cxn ang="0">
                    <a:pos x="T6" y="T7"/>
                  </a:cxn>
                </a:cxnLst>
                <a:rect l="0" t="0" r="r" b="b"/>
                <a:pathLst>
                  <a:path w="1238" h="1463">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7" name="Freeform 143">
                <a:extLst>
                  <a:ext uri="{FF2B5EF4-FFF2-40B4-BE49-F238E27FC236}">
                    <a16:creationId xmlns:a16="http://schemas.microsoft.com/office/drawing/2014/main" id="{794E2C40-2BC9-808E-0F85-8DAEE5360E5A}"/>
                  </a:ext>
                </a:extLst>
              </p:cNvPr>
              <p:cNvSpPr>
                <a:spLocks/>
              </p:cNvSpPr>
              <p:nvPr/>
            </p:nvSpPr>
            <p:spPr bwMode="auto">
              <a:xfrm>
                <a:off x="4574699" y="2733147"/>
                <a:ext cx="1059268" cy="1240673"/>
              </a:xfrm>
              <a:custGeom>
                <a:avLst/>
                <a:gdLst>
                  <a:gd name="T0" fmla="*/ 1246 w 1246"/>
                  <a:gd name="T1" fmla="*/ 897 h 1459"/>
                  <a:gd name="T2" fmla="*/ 0 w 1246"/>
                  <a:gd name="T3" fmla="*/ 0 h 1459"/>
                  <a:gd name="T4" fmla="*/ 480 w 1246"/>
                  <a:gd name="T5" fmla="*/ 1459 h 1459"/>
                  <a:gd name="T6" fmla="*/ 1246 w 1246"/>
                  <a:gd name="T7" fmla="*/ 897 h 1459"/>
                </a:gdLst>
                <a:ahLst/>
                <a:cxnLst>
                  <a:cxn ang="0">
                    <a:pos x="T0" y="T1"/>
                  </a:cxn>
                  <a:cxn ang="0">
                    <a:pos x="T2" y="T3"/>
                  </a:cxn>
                  <a:cxn ang="0">
                    <a:pos x="T4" y="T5"/>
                  </a:cxn>
                  <a:cxn ang="0">
                    <a:pos x="T6" y="T7"/>
                  </a:cxn>
                </a:cxnLst>
                <a:rect l="0" t="0" r="r" b="b"/>
                <a:pathLst>
                  <a:path w="1246" h="1459">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bg2"/>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8" name="Freeform 144">
                <a:extLst>
                  <a:ext uri="{FF2B5EF4-FFF2-40B4-BE49-F238E27FC236}">
                    <a16:creationId xmlns:a16="http://schemas.microsoft.com/office/drawing/2014/main" id="{7281A91D-D6DF-C8E4-B552-6357986AAE68}"/>
                  </a:ext>
                </a:extLst>
              </p:cNvPr>
              <p:cNvSpPr>
                <a:spLocks/>
              </p:cNvSpPr>
              <p:nvPr/>
            </p:nvSpPr>
            <p:spPr bwMode="auto">
              <a:xfrm>
                <a:off x="4174099" y="2733867"/>
                <a:ext cx="807679" cy="1332815"/>
              </a:xfrm>
              <a:custGeom>
                <a:avLst/>
                <a:gdLst>
                  <a:gd name="T0" fmla="*/ 950 w 950"/>
                  <a:gd name="T1" fmla="*/ 1458 h 1567"/>
                  <a:gd name="T2" fmla="*/ 468 w 950"/>
                  <a:gd name="T3" fmla="*/ 0 h 1567"/>
                  <a:gd name="T4" fmla="*/ 0 w 950"/>
                  <a:gd name="T5" fmla="*/ 1464 h 1567"/>
                  <a:gd name="T6" fmla="*/ 950 w 950"/>
                  <a:gd name="T7" fmla="*/ 1458 h 1567"/>
                </a:gdLst>
                <a:ahLst/>
                <a:cxnLst>
                  <a:cxn ang="0">
                    <a:pos x="T0" y="T1"/>
                  </a:cxn>
                  <a:cxn ang="0">
                    <a:pos x="T2" y="T3"/>
                  </a:cxn>
                  <a:cxn ang="0">
                    <a:pos x="T4" y="T5"/>
                  </a:cxn>
                  <a:cxn ang="0">
                    <a:pos x="T6" y="T7"/>
                  </a:cxn>
                </a:cxnLst>
                <a:rect l="0" t="0" r="r" b="b"/>
                <a:pathLst>
                  <a:path w="950" h="1567">
                    <a:moveTo>
                      <a:pt x="950" y="1458"/>
                    </a:moveTo>
                    <a:cubicBezTo>
                      <a:pt x="468" y="0"/>
                      <a:pt x="468" y="0"/>
                      <a:pt x="468" y="0"/>
                    </a:cubicBezTo>
                    <a:cubicBezTo>
                      <a:pt x="0" y="1464"/>
                      <a:pt x="0" y="1464"/>
                      <a:pt x="0" y="1464"/>
                    </a:cubicBezTo>
                    <a:cubicBezTo>
                      <a:pt x="322" y="1567"/>
                      <a:pt x="652" y="1556"/>
                      <a:pt x="950" y="1458"/>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29" name="Oval 191">
                <a:extLst>
                  <a:ext uri="{FF2B5EF4-FFF2-40B4-BE49-F238E27FC236}">
                    <a16:creationId xmlns:a16="http://schemas.microsoft.com/office/drawing/2014/main" id="{B88F66A4-C7AD-0FAA-E491-20C61B37D5C5}"/>
                  </a:ext>
                </a:extLst>
              </p:cNvPr>
              <p:cNvSpPr>
                <a:spLocks noChangeArrowheads="1"/>
              </p:cNvSpPr>
              <p:nvPr/>
            </p:nvSpPr>
            <p:spPr bwMode="auto">
              <a:xfrm>
                <a:off x="4369541" y="1554021"/>
                <a:ext cx="405639" cy="405640"/>
              </a:xfrm>
              <a:prstGeom prst="ellipse">
                <a:avLst/>
              </a:pr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0" name="Freeform 209">
                <a:extLst>
                  <a:ext uri="{FF2B5EF4-FFF2-40B4-BE49-F238E27FC236}">
                    <a16:creationId xmlns:a16="http://schemas.microsoft.com/office/drawing/2014/main" id="{BBCD3E1B-6B8B-B8DE-5F6F-0CFD63100FF6}"/>
                  </a:ext>
                </a:extLst>
              </p:cNvPr>
              <p:cNvSpPr>
                <a:spLocks/>
              </p:cNvSpPr>
              <p:nvPr/>
            </p:nvSpPr>
            <p:spPr bwMode="auto">
              <a:xfrm>
                <a:off x="3770260" y="1712390"/>
                <a:ext cx="459988" cy="459268"/>
              </a:xfrm>
              <a:custGeom>
                <a:avLst/>
                <a:gdLst>
                  <a:gd name="T0" fmla="*/ 463 w 541"/>
                  <a:gd name="T1" fmla="*/ 130 h 540"/>
                  <a:gd name="T2" fmla="*/ 411 w 541"/>
                  <a:gd name="T3" fmla="*/ 463 h 540"/>
                  <a:gd name="T4" fmla="*/ 78 w 541"/>
                  <a:gd name="T5" fmla="*/ 410 h 540"/>
                  <a:gd name="T6" fmla="*/ 130 w 541"/>
                  <a:gd name="T7" fmla="*/ 77 h 540"/>
                  <a:gd name="T8" fmla="*/ 463 w 541"/>
                  <a:gd name="T9" fmla="*/ 130 h 540"/>
                </a:gdLst>
                <a:ahLst/>
                <a:cxnLst>
                  <a:cxn ang="0">
                    <a:pos x="T0" y="T1"/>
                  </a:cxn>
                  <a:cxn ang="0">
                    <a:pos x="T2" y="T3"/>
                  </a:cxn>
                  <a:cxn ang="0">
                    <a:pos x="T4" y="T5"/>
                  </a:cxn>
                  <a:cxn ang="0">
                    <a:pos x="T6" y="T7"/>
                  </a:cxn>
                  <a:cxn ang="0">
                    <a:pos x="T8" y="T9"/>
                  </a:cxn>
                </a:cxnLst>
                <a:rect l="0" t="0" r="r" b="b"/>
                <a:pathLst>
                  <a:path w="541" h="54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1" name="Freeform 210">
                <a:extLst>
                  <a:ext uri="{FF2B5EF4-FFF2-40B4-BE49-F238E27FC236}">
                    <a16:creationId xmlns:a16="http://schemas.microsoft.com/office/drawing/2014/main" id="{B1B6F141-D0F9-9C71-A7E1-780820BA5DF4}"/>
                  </a:ext>
                </a:extLst>
              </p:cNvPr>
              <p:cNvSpPr>
                <a:spLocks/>
              </p:cNvSpPr>
              <p:nvPr/>
            </p:nvSpPr>
            <p:spPr bwMode="auto">
              <a:xfrm>
                <a:off x="3418969" y="2200452"/>
                <a:ext cx="454949" cy="455309"/>
              </a:xfrm>
              <a:custGeom>
                <a:avLst/>
                <a:gdLst>
                  <a:gd name="T0" fmla="*/ 341 w 535"/>
                  <a:gd name="T1" fmla="*/ 41 h 535"/>
                  <a:gd name="T2" fmla="*/ 494 w 535"/>
                  <a:gd name="T3" fmla="*/ 341 h 535"/>
                  <a:gd name="T4" fmla="*/ 193 w 535"/>
                  <a:gd name="T5" fmla="*/ 494 h 535"/>
                  <a:gd name="T6" fmla="*/ 40 w 535"/>
                  <a:gd name="T7" fmla="*/ 194 h 535"/>
                  <a:gd name="T8" fmla="*/ 341 w 535"/>
                  <a:gd name="T9" fmla="*/ 41 h 535"/>
                </a:gdLst>
                <a:ahLst/>
                <a:cxnLst>
                  <a:cxn ang="0">
                    <a:pos x="T0" y="T1"/>
                  </a:cxn>
                  <a:cxn ang="0">
                    <a:pos x="T2" y="T3"/>
                  </a:cxn>
                  <a:cxn ang="0">
                    <a:pos x="T4" y="T5"/>
                  </a:cxn>
                  <a:cxn ang="0">
                    <a:pos x="T6" y="T7"/>
                  </a:cxn>
                  <a:cxn ang="0">
                    <a:pos x="T8" y="T9"/>
                  </a:cxn>
                </a:cxnLst>
                <a:rect l="0" t="0" r="r" b="b"/>
                <a:pathLst>
                  <a:path w="535" h="535">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2" name="Freeform 211">
                <a:extLst>
                  <a:ext uri="{FF2B5EF4-FFF2-40B4-BE49-F238E27FC236}">
                    <a16:creationId xmlns:a16="http://schemas.microsoft.com/office/drawing/2014/main" id="{6941EA77-535E-27AD-E613-258478204EED}"/>
                  </a:ext>
                </a:extLst>
              </p:cNvPr>
              <p:cNvSpPr>
                <a:spLocks/>
              </p:cNvSpPr>
              <p:nvPr/>
            </p:nvSpPr>
            <p:spPr bwMode="auto">
              <a:xfrm>
                <a:off x="3417170" y="2801893"/>
                <a:ext cx="454949" cy="454949"/>
              </a:xfrm>
              <a:custGeom>
                <a:avLst/>
                <a:gdLst>
                  <a:gd name="T0" fmla="*/ 194 w 535"/>
                  <a:gd name="T1" fmla="*/ 41 h 535"/>
                  <a:gd name="T2" fmla="*/ 495 w 535"/>
                  <a:gd name="T3" fmla="*/ 194 h 535"/>
                  <a:gd name="T4" fmla="*/ 342 w 535"/>
                  <a:gd name="T5" fmla="*/ 494 h 535"/>
                  <a:gd name="T6" fmla="*/ 41 w 535"/>
                  <a:gd name="T7" fmla="*/ 341 h 535"/>
                  <a:gd name="T8" fmla="*/ 194 w 535"/>
                  <a:gd name="T9" fmla="*/ 41 h 535"/>
                </a:gdLst>
                <a:ahLst/>
                <a:cxnLst>
                  <a:cxn ang="0">
                    <a:pos x="T0" y="T1"/>
                  </a:cxn>
                  <a:cxn ang="0">
                    <a:pos x="T2" y="T3"/>
                  </a:cxn>
                  <a:cxn ang="0">
                    <a:pos x="T4" y="T5"/>
                  </a:cxn>
                  <a:cxn ang="0">
                    <a:pos x="T6" y="T7"/>
                  </a:cxn>
                  <a:cxn ang="0">
                    <a:pos x="T8" y="T9"/>
                  </a:cxn>
                </a:cxnLst>
                <a:rect l="0" t="0" r="r" b="b"/>
                <a:pathLst>
                  <a:path w="535" h="535">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3" name="Freeform 212">
                <a:extLst>
                  <a:ext uri="{FF2B5EF4-FFF2-40B4-BE49-F238E27FC236}">
                    <a16:creationId xmlns:a16="http://schemas.microsoft.com/office/drawing/2014/main" id="{7065982F-D2E6-4B89-D089-BCE480F2426C}"/>
                  </a:ext>
                </a:extLst>
              </p:cNvPr>
              <p:cNvSpPr>
                <a:spLocks/>
              </p:cNvSpPr>
              <p:nvPr/>
            </p:nvSpPr>
            <p:spPr bwMode="auto">
              <a:xfrm>
                <a:off x="3767740" y="3286717"/>
                <a:ext cx="459988" cy="460348"/>
              </a:xfrm>
              <a:custGeom>
                <a:avLst/>
                <a:gdLst>
                  <a:gd name="T0" fmla="*/ 78 w 541"/>
                  <a:gd name="T1" fmla="*/ 130 h 541"/>
                  <a:gd name="T2" fmla="*/ 411 w 541"/>
                  <a:gd name="T3" fmla="*/ 77 h 541"/>
                  <a:gd name="T4" fmla="*/ 464 w 541"/>
                  <a:gd name="T5" fmla="*/ 411 h 541"/>
                  <a:gd name="T6" fmla="*/ 131 w 541"/>
                  <a:gd name="T7" fmla="*/ 463 h 541"/>
                  <a:gd name="T8" fmla="*/ 78 w 541"/>
                  <a:gd name="T9" fmla="*/ 130 h 541"/>
                </a:gdLst>
                <a:ahLst/>
                <a:cxnLst>
                  <a:cxn ang="0">
                    <a:pos x="T0" y="T1"/>
                  </a:cxn>
                  <a:cxn ang="0">
                    <a:pos x="T2" y="T3"/>
                  </a:cxn>
                  <a:cxn ang="0">
                    <a:pos x="T4" y="T5"/>
                  </a:cxn>
                  <a:cxn ang="0">
                    <a:pos x="T6" y="T7"/>
                  </a:cxn>
                  <a:cxn ang="0">
                    <a:pos x="T8" y="T9"/>
                  </a:cxn>
                </a:cxnLst>
                <a:rect l="0" t="0" r="r" b="b"/>
                <a:pathLst>
                  <a:path w="541" h="541">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4" name="Oval 213">
                <a:extLst>
                  <a:ext uri="{FF2B5EF4-FFF2-40B4-BE49-F238E27FC236}">
                    <a16:creationId xmlns:a16="http://schemas.microsoft.com/office/drawing/2014/main" id="{868A5E5E-7F5A-DA74-DB6F-16D160B55672}"/>
                  </a:ext>
                </a:extLst>
              </p:cNvPr>
              <p:cNvSpPr>
                <a:spLocks noChangeArrowheads="1"/>
              </p:cNvSpPr>
              <p:nvPr/>
            </p:nvSpPr>
            <p:spPr bwMode="auto">
              <a:xfrm>
                <a:off x="4366301" y="3500155"/>
                <a:ext cx="405639" cy="405640"/>
              </a:xfrm>
              <a:prstGeom prst="ellipse">
                <a:avLst/>
              </a:pr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5" name="Freeform 214">
                <a:extLst>
                  <a:ext uri="{FF2B5EF4-FFF2-40B4-BE49-F238E27FC236}">
                    <a16:creationId xmlns:a16="http://schemas.microsoft.com/office/drawing/2014/main" id="{844B8C3A-648D-72C1-01F3-7BBF1ABD107E}"/>
                  </a:ext>
                </a:extLst>
              </p:cNvPr>
              <p:cNvSpPr>
                <a:spLocks/>
              </p:cNvSpPr>
              <p:nvPr/>
            </p:nvSpPr>
            <p:spPr bwMode="auto">
              <a:xfrm>
                <a:off x="4911233" y="3288516"/>
                <a:ext cx="459988" cy="459988"/>
              </a:xfrm>
              <a:custGeom>
                <a:avLst/>
                <a:gdLst>
                  <a:gd name="T0" fmla="*/ 78 w 541"/>
                  <a:gd name="T1" fmla="*/ 411 h 541"/>
                  <a:gd name="T2" fmla="*/ 131 w 541"/>
                  <a:gd name="T3" fmla="*/ 78 h 541"/>
                  <a:gd name="T4" fmla="*/ 464 w 541"/>
                  <a:gd name="T5" fmla="*/ 130 h 541"/>
                  <a:gd name="T6" fmla="*/ 411 w 541"/>
                  <a:gd name="T7" fmla="*/ 463 h 541"/>
                  <a:gd name="T8" fmla="*/ 78 w 541"/>
                  <a:gd name="T9" fmla="*/ 411 h 541"/>
                </a:gdLst>
                <a:ahLst/>
                <a:cxnLst>
                  <a:cxn ang="0">
                    <a:pos x="T0" y="T1"/>
                  </a:cxn>
                  <a:cxn ang="0">
                    <a:pos x="T2" y="T3"/>
                  </a:cxn>
                  <a:cxn ang="0">
                    <a:pos x="T4" y="T5"/>
                  </a:cxn>
                  <a:cxn ang="0">
                    <a:pos x="T6" y="T7"/>
                  </a:cxn>
                  <a:cxn ang="0">
                    <a:pos x="T8" y="T9"/>
                  </a:cxn>
                </a:cxnLst>
                <a:rect l="0" t="0" r="r" b="b"/>
                <a:pathLst>
                  <a:path w="541" h="541">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6" name="Freeform 215">
                <a:extLst>
                  <a:ext uri="{FF2B5EF4-FFF2-40B4-BE49-F238E27FC236}">
                    <a16:creationId xmlns:a16="http://schemas.microsoft.com/office/drawing/2014/main" id="{1FA5EB00-067C-A3AC-A4F0-723785E22BF2}"/>
                  </a:ext>
                </a:extLst>
              </p:cNvPr>
              <p:cNvSpPr>
                <a:spLocks/>
              </p:cNvSpPr>
              <p:nvPr/>
            </p:nvSpPr>
            <p:spPr bwMode="auto">
              <a:xfrm>
                <a:off x="5268641" y="2805132"/>
                <a:ext cx="454949" cy="454229"/>
              </a:xfrm>
              <a:custGeom>
                <a:avLst/>
                <a:gdLst>
                  <a:gd name="T0" fmla="*/ 194 w 535"/>
                  <a:gd name="T1" fmla="*/ 494 h 534"/>
                  <a:gd name="T2" fmla="*/ 41 w 535"/>
                  <a:gd name="T3" fmla="*/ 193 h 534"/>
                  <a:gd name="T4" fmla="*/ 341 w 535"/>
                  <a:gd name="T5" fmla="*/ 40 h 534"/>
                  <a:gd name="T6" fmla="*/ 494 w 535"/>
                  <a:gd name="T7" fmla="*/ 341 h 534"/>
                  <a:gd name="T8" fmla="*/ 194 w 535"/>
                  <a:gd name="T9" fmla="*/ 494 h 534"/>
                </a:gdLst>
                <a:ahLst/>
                <a:cxnLst>
                  <a:cxn ang="0">
                    <a:pos x="T0" y="T1"/>
                  </a:cxn>
                  <a:cxn ang="0">
                    <a:pos x="T2" y="T3"/>
                  </a:cxn>
                  <a:cxn ang="0">
                    <a:pos x="T4" y="T5"/>
                  </a:cxn>
                  <a:cxn ang="0">
                    <a:pos x="T6" y="T7"/>
                  </a:cxn>
                  <a:cxn ang="0">
                    <a:pos x="T8" y="T9"/>
                  </a:cxn>
                </a:cxnLst>
                <a:rect l="0" t="0" r="r" b="b"/>
                <a:pathLst>
                  <a:path w="535" h="534">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7" name="Freeform 216">
                <a:extLst>
                  <a:ext uri="{FF2B5EF4-FFF2-40B4-BE49-F238E27FC236}">
                    <a16:creationId xmlns:a16="http://schemas.microsoft.com/office/drawing/2014/main" id="{6536F2F6-4ABF-2AD2-DDAD-ACA7784FC631}"/>
                  </a:ext>
                </a:extLst>
              </p:cNvPr>
              <p:cNvSpPr>
                <a:spLocks/>
              </p:cNvSpPr>
              <p:nvPr/>
            </p:nvSpPr>
            <p:spPr bwMode="auto">
              <a:xfrm>
                <a:off x="5269360" y="2202972"/>
                <a:ext cx="454949" cy="455309"/>
              </a:xfrm>
              <a:custGeom>
                <a:avLst/>
                <a:gdLst>
                  <a:gd name="T0" fmla="*/ 341 w 535"/>
                  <a:gd name="T1" fmla="*/ 495 h 535"/>
                  <a:gd name="T2" fmla="*/ 41 w 535"/>
                  <a:gd name="T3" fmla="*/ 342 h 535"/>
                  <a:gd name="T4" fmla="*/ 194 w 535"/>
                  <a:gd name="T5" fmla="*/ 41 h 535"/>
                  <a:gd name="T6" fmla="*/ 494 w 535"/>
                  <a:gd name="T7" fmla="*/ 194 h 535"/>
                  <a:gd name="T8" fmla="*/ 341 w 535"/>
                  <a:gd name="T9" fmla="*/ 495 h 535"/>
                </a:gdLst>
                <a:ahLst/>
                <a:cxnLst>
                  <a:cxn ang="0">
                    <a:pos x="T0" y="T1"/>
                  </a:cxn>
                  <a:cxn ang="0">
                    <a:pos x="T2" y="T3"/>
                  </a:cxn>
                  <a:cxn ang="0">
                    <a:pos x="T4" y="T5"/>
                  </a:cxn>
                  <a:cxn ang="0">
                    <a:pos x="T6" y="T7"/>
                  </a:cxn>
                  <a:cxn ang="0">
                    <a:pos x="T8" y="T9"/>
                  </a:cxn>
                </a:cxnLst>
                <a:rect l="0" t="0" r="r" b="b"/>
                <a:pathLst>
                  <a:path w="535" h="535">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8" name="Freeform 217">
                <a:extLst>
                  <a:ext uri="{FF2B5EF4-FFF2-40B4-BE49-F238E27FC236}">
                    <a16:creationId xmlns:a16="http://schemas.microsoft.com/office/drawing/2014/main" id="{C390AC2E-DB86-5300-B889-2BED607C15CA}"/>
                  </a:ext>
                </a:extLst>
              </p:cNvPr>
              <p:cNvSpPr>
                <a:spLocks/>
              </p:cNvSpPr>
              <p:nvPr/>
            </p:nvSpPr>
            <p:spPr bwMode="auto">
              <a:xfrm>
                <a:off x="4913752" y="1713829"/>
                <a:ext cx="460348" cy="459628"/>
              </a:xfrm>
              <a:custGeom>
                <a:avLst/>
                <a:gdLst>
                  <a:gd name="T0" fmla="*/ 464 w 541"/>
                  <a:gd name="T1" fmla="*/ 410 h 540"/>
                  <a:gd name="T2" fmla="*/ 131 w 541"/>
                  <a:gd name="T3" fmla="*/ 463 h 540"/>
                  <a:gd name="T4" fmla="*/ 78 w 541"/>
                  <a:gd name="T5" fmla="*/ 130 h 540"/>
                  <a:gd name="T6" fmla="*/ 411 w 541"/>
                  <a:gd name="T7" fmla="*/ 77 h 540"/>
                  <a:gd name="T8" fmla="*/ 464 w 541"/>
                  <a:gd name="T9" fmla="*/ 410 h 540"/>
                </a:gdLst>
                <a:ahLst/>
                <a:cxnLst>
                  <a:cxn ang="0">
                    <a:pos x="T0" y="T1"/>
                  </a:cxn>
                  <a:cxn ang="0">
                    <a:pos x="T2" y="T3"/>
                  </a:cxn>
                  <a:cxn ang="0">
                    <a:pos x="T4" y="T5"/>
                  </a:cxn>
                  <a:cxn ang="0">
                    <a:pos x="T6" y="T7"/>
                  </a:cxn>
                  <a:cxn ang="0">
                    <a:pos x="T8" y="T9"/>
                  </a:cxn>
                </a:cxnLst>
                <a:rect l="0" t="0" r="r" b="b"/>
                <a:pathLst>
                  <a:path w="541" h="54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39" name="Freeform 912">
                <a:extLst>
                  <a:ext uri="{FF2B5EF4-FFF2-40B4-BE49-F238E27FC236}">
                    <a16:creationId xmlns:a16="http://schemas.microsoft.com/office/drawing/2014/main" id="{786D7EB1-8F58-49CF-56FA-09F16280ABC8}"/>
                  </a:ext>
                </a:extLst>
              </p:cNvPr>
              <p:cNvSpPr>
                <a:spLocks/>
              </p:cNvSpPr>
              <p:nvPr/>
            </p:nvSpPr>
            <p:spPr bwMode="auto">
              <a:xfrm>
                <a:off x="3910179" y="2033807"/>
                <a:ext cx="1323643" cy="1396880"/>
              </a:xfrm>
              <a:custGeom>
                <a:avLst/>
                <a:gdLst>
                  <a:gd name="T0" fmla="*/ 1668 w 1790"/>
                  <a:gd name="T1" fmla="*/ 1066 h 1889"/>
                  <a:gd name="T2" fmla="*/ 1678 w 1790"/>
                  <a:gd name="T3" fmla="*/ 954 h 1889"/>
                  <a:gd name="T4" fmla="*/ 1668 w 1790"/>
                  <a:gd name="T5" fmla="*/ 841 h 1889"/>
                  <a:gd name="T6" fmla="*/ 1790 w 1790"/>
                  <a:gd name="T7" fmla="*/ 664 h 1889"/>
                  <a:gd name="T8" fmla="*/ 1584 w 1790"/>
                  <a:gd name="T9" fmla="*/ 580 h 1889"/>
                  <a:gd name="T10" fmla="*/ 1464 w 1790"/>
                  <a:gd name="T11" fmla="*/ 412 h 1889"/>
                  <a:gd name="T12" fmla="*/ 1454 w 1790"/>
                  <a:gd name="T13" fmla="*/ 187 h 1889"/>
                  <a:gd name="T14" fmla="*/ 1240 w 1790"/>
                  <a:gd name="T15" fmla="*/ 243 h 1889"/>
                  <a:gd name="T16" fmla="*/ 1044 w 1790"/>
                  <a:gd name="T17" fmla="*/ 177 h 1889"/>
                  <a:gd name="T18" fmla="*/ 895 w 1790"/>
                  <a:gd name="T19" fmla="*/ 0 h 1889"/>
                  <a:gd name="T20" fmla="*/ 765 w 1790"/>
                  <a:gd name="T21" fmla="*/ 177 h 1889"/>
                  <a:gd name="T22" fmla="*/ 569 w 1790"/>
                  <a:gd name="T23" fmla="*/ 243 h 1889"/>
                  <a:gd name="T24" fmla="*/ 345 w 1790"/>
                  <a:gd name="T25" fmla="*/ 177 h 1889"/>
                  <a:gd name="T26" fmla="*/ 335 w 1790"/>
                  <a:gd name="T27" fmla="*/ 402 h 1889"/>
                  <a:gd name="T28" fmla="*/ 214 w 1790"/>
                  <a:gd name="T29" fmla="*/ 571 h 1889"/>
                  <a:gd name="T30" fmla="*/ 0 w 1790"/>
                  <a:gd name="T31" fmla="*/ 645 h 1889"/>
                  <a:gd name="T32" fmla="*/ 122 w 1790"/>
                  <a:gd name="T33" fmla="*/ 832 h 1889"/>
                  <a:gd name="T34" fmla="*/ 113 w 1790"/>
                  <a:gd name="T35" fmla="*/ 954 h 1889"/>
                  <a:gd name="T36" fmla="*/ 122 w 1790"/>
                  <a:gd name="T37" fmla="*/ 1047 h 1889"/>
                  <a:gd name="T38" fmla="*/ 0 w 1790"/>
                  <a:gd name="T39" fmla="*/ 1226 h 1889"/>
                  <a:gd name="T40" fmla="*/ 195 w 1790"/>
                  <a:gd name="T41" fmla="*/ 1309 h 1889"/>
                  <a:gd name="T42" fmla="*/ 327 w 1790"/>
                  <a:gd name="T43" fmla="*/ 1488 h 1889"/>
                  <a:gd name="T44" fmla="*/ 335 w 1790"/>
                  <a:gd name="T45" fmla="*/ 1702 h 1889"/>
                  <a:gd name="T46" fmla="*/ 530 w 1790"/>
                  <a:gd name="T47" fmla="*/ 1647 h 1889"/>
                  <a:gd name="T48" fmla="*/ 755 w 1790"/>
                  <a:gd name="T49" fmla="*/ 1721 h 1889"/>
                  <a:gd name="T50" fmla="*/ 886 w 1790"/>
                  <a:gd name="T51" fmla="*/ 1889 h 1889"/>
                  <a:gd name="T52" fmla="*/ 1016 w 1790"/>
                  <a:gd name="T53" fmla="*/ 1729 h 1889"/>
                  <a:gd name="T54" fmla="*/ 1240 w 1790"/>
                  <a:gd name="T55" fmla="*/ 1655 h 1889"/>
                  <a:gd name="T56" fmla="*/ 1435 w 1790"/>
                  <a:gd name="T57" fmla="*/ 1711 h 1889"/>
                  <a:gd name="T58" fmla="*/ 1444 w 1790"/>
                  <a:gd name="T59" fmla="*/ 1506 h 1889"/>
                  <a:gd name="T60" fmla="*/ 1584 w 1790"/>
                  <a:gd name="T61" fmla="*/ 1319 h 1889"/>
                  <a:gd name="T62" fmla="*/ 1781 w 1790"/>
                  <a:gd name="T63" fmla="*/ 1244 h 1889"/>
                  <a:gd name="T64" fmla="*/ 1668 w 1790"/>
                  <a:gd name="T65" fmla="*/ 1066 h 1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90" h="1889">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bg1"/>
              </a:solidFill>
              <a:ln>
                <a:noFill/>
              </a:ln>
              <a:effectLst>
                <a:outerShdw blurRad="812800" sx="116000" sy="116000" algn="ctr" rotWithShape="0">
                  <a:prstClr val="black">
                    <a:alpha val="16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0" name="Freeform 831">
                <a:extLst>
                  <a:ext uri="{FF2B5EF4-FFF2-40B4-BE49-F238E27FC236}">
                    <a16:creationId xmlns:a16="http://schemas.microsoft.com/office/drawing/2014/main" id="{F962C5CF-B092-6D50-1A1F-667E06D97E8D}"/>
                  </a:ext>
                </a:extLst>
              </p:cNvPr>
              <p:cNvSpPr>
                <a:spLocks/>
              </p:cNvSpPr>
              <p:nvPr/>
            </p:nvSpPr>
            <p:spPr bwMode="auto">
              <a:xfrm>
                <a:off x="4432491" y="2254751"/>
                <a:ext cx="270442" cy="53653"/>
              </a:xfrm>
              <a:custGeom>
                <a:avLst/>
                <a:gdLst>
                  <a:gd name="T0" fmla="*/ 490 w 947"/>
                  <a:gd name="T1" fmla="*/ 0 h 188"/>
                  <a:gd name="T2" fmla="*/ 0 w 947"/>
                  <a:gd name="T3" fmla="*/ 73 h 188"/>
                  <a:gd name="T4" fmla="*/ 38 w 947"/>
                  <a:gd name="T5" fmla="*/ 188 h 188"/>
                  <a:gd name="T6" fmla="*/ 488 w 947"/>
                  <a:gd name="T7" fmla="*/ 122 h 188"/>
                  <a:gd name="T8" fmla="*/ 911 w 947"/>
                  <a:gd name="T9" fmla="*/ 181 h 188"/>
                  <a:gd name="T10" fmla="*/ 947 w 947"/>
                  <a:gd name="T11" fmla="*/ 65 h 188"/>
                  <a:gd name="T12" fmla="*/ 490 w 947"/>
                  <a:gd name="T13" fmla="*/ 0 h 188"/>
                </a:gdLst>
                <a:ahLst/>
                <a:cxnLst>
                  <a:cxn ang="0">
                    <a:pos x="T0" y="T1"/>
                  </a:cxn>
                  <a:cxn ang="0">
                    <a:pos x="T2" y="T3"/>
                  </a:cxn>
                  <a:cxn ang="0">
                    <a:pos x="T4" y="T5"/>
                  </a:cxn>
                  <a:cxn ang="0">
                    <a:pos x="T6" y="T7"/>
                  </a:cxn>
                  <a:cxn ang="0">
                    <a:pos x="T8" y="T9"/>
                  </a:cxn>
                  <a:cxn ang="0">
                    <a:pos x="T10" y="T11"/>
                  </a:cxn>
                  <a:cxn ang="0">
                    <a:pos x="T12" y="T13"/>
                  </a:cxn>
                </a:cxnLst>
                <a:rect l="0" t="0" r="r" b="b"/>
                <a:pathLst>
                  <a:path w="947" h="188">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1" name="Freeform 832">
                <a:extLst>
                  <a:ext uri="{FF2B5EF4-FFF2-40B4-BE49-F238E27FC236}">
                    <a16:creationId xmlns:a16="http://schemas.microsoft.com/office/drawing/2014/main" id="{1FD154CD-3CE3-F247-D649-00285C2B5A62}"/>
                  </a:ext>
                </a:extLst>
              </p:cNvPr>
              <p:cNvSpPr>
                <a:spLocks/>
              </p:cNvSpPr>
              <p:nvPr/>
            </p:nvSpPr>
            <p:spPr bwMode="auto">
              <a:xfrm>
                <a:off x="4717797" y="2279886"/>
                <a:ext cx="228872" cy="178723"/>
              </a:xfrm>
              <a:custGeom>
                <a:avLst/>
                <a:gdLst>
                  <a:gd name="T0" fmla="*/ 40 w 802"/>
                  <a:gd name="T1" fmla="*/ 0 h 626"/>
                  <a:gd name="T2" fmla="*/ 0 w 802"/>
                  <a:gd name="T3" fmla="*/ 121 h 626"/>
                  <a:gd name="T4" fmla="*/ 707 w 802"/>
                  <a:gd name="T5" fmla="*/ 626 h 626"/>
                  <a:gd name="T6" fmla="*/ 802 w 802"/>
                  <a:gd name="T7" fmla="*/ 556 h 626"/>
                  <a:gd name="T8" fmla="*/ 40 w 802"/>
                  <a:gd name="T9" fmla="*/ 0 h 626"/>
                </a:gdLst>
                <a:ahLst/>
                <a:cxnLst>
                  <a:cxn ang="0">
                    <a:pos x="T0" y="T1"/>
                  </a:cxn>
                  <a:cxn ang="0">
                    <a:pos x="T2" y="T3"/>
                  </a:cxn>
                  <a:cxn ang="0">
                    <a:pos x="T4" y="T5"/>
                  </a:cxn>
                  <a:cxn ang="0">
                    <a:pos x="T6" y="T7"/>
                  </a:cxn>
                  <a:cxn ang="0">
                    <a:pos x="T8" y="T9"/>
                  </a:cxn>
                </a:cxnLst>
                <a:rect l="0" t="0" r="r" b="b"/>
                <a:pathLst>
                  <a:path w="802" h="626">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2" name="Freeform 833">
                <a:extLst>
                  <a:ext uri="{FF2B5EF4-FFF2-40B4-BE49-F238E27FC236}">
                    <a16:creationId xmlns:a16="http://schemas.microsoft.com/office/drawing/2014/main" id="{3A87E359-78F3-428D-0C37-FBD1627C3981}"/>
                  </a:ext>
                </a:extLst>
              </p:cNvPr>
              <p:cNvSpPr>
                <a:spLocks/>
              </p:cNvSpPr>
              <p:nvPr/>
            </p:nvSpPr>
            <p:spPr bwMode="auto">
              <a:xfrm>
                <a:off x="4191056" y="2282423"/>
                <a:ext cx="228631" cy="181260"/>
              </a:xfrm>
              <a:custGeom>
                <a:avLst/>
                <a:gdLst>
                  <a:gd name="T0" fmla="*/ 763 w 801"/>
                  <a:gd name="T1" fmla="*/ 0 h 635"/>
                  <a:gd name="T2" fmla="*/ 0 w 801"/>
                  <a:gd name="T3" fmla="*/ 564 h 635"/>
                  <a:gd name="T4" fmla="*/ 99 w 801"/>
                  <a:gd name="T5" fmla="*/ 635 h 635"/>
                  <a:gd name="T6" fmla="*/ 801 w 801"/>
                  <a:gd name="T7" fmla="*/ 118 h 635"/>
                  <a:gd name="T8" fmla="*/ 763 w 801"/>
                  <a:gd name="T9" fmla="*/ 0 h 635"/>
                </a:gdLst>
                <a:ahLst/>
                <a:cxnLst>
                  <a:cxn ang="0">
                    <a:pos x="T0" y="T1"/>
                  </a:cxn>
                  <a:cxn ang="0">
                    <a:pos x="T2" y="T3"/>
                  </a:cxn>
                  <a:cxn ang="0">
                    <a:pos x="T4" y="T5"/>
                  </a:cxn>
                  <a:cxn ang="0">
                    <a:pos x="T6" y="T7"/>
                  </a:cxn>
                  <a:cxn ang="0">
                    <a:pos x="T8" y="T9"/>
                  </a:cxn>
                </a:cxnLst>
                <a:rect l="0" t="0" r="r" b="b"/>
                <a:pathLst>
                  <a:path w="801" h="635">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3" name="Freeform 834">
                <a:extLst>
                  <a:ext uri="{FF2B5EF4-FFF2-40B4-BE49-F238E27FC236}">
                    <a16:creationId xmlns:a16="http://schemas.microsoft.com/office/drawing/2014/main" id="{7038EA15-82A3-65CF-EDBB-C6F5868878AE}"/>
                  </a:ext>
                </a:extLst>
              </p:cNvPr>
              <p:cNvSpPr>
                <a:spLocks/>
              </p:cNvSpPr>
              <p:nvPr/>
            </p:nvSpPr>
            <p:spPr bwMode="auto">
              <a:xfrm>
                <a:off x="4935550" y="2459939"/>
                <a:ext cx="113712" cy="256665"/>
              </a:xfrm>
              <a:custGeom>
                <a:avLst/>
                <a:gdLst>
                  <a:gd name="T0" fmla="*/ 97 w 398"/>
                  <a:gd name="T1" fmla="*/ 0 h 899"/>
                  <a:gd name="T2" fmla="*/ 0 w 398"/>
                  <a:gd name="T3" fmla="*/ 71 h 899"/>
                  <a:gd name="T4" fmla="*/ 275 w 398"/>
                  <a:gd name="T5" fmla="*/ 899 h 899"/>
                  <a:gd name="T6" fmla="*/ 398 w 398"/>
                  <a:gd name="T7" fmla="*/ 898 h 899"/>
                  <a:gd name="T8" fmla="*/ 97 w 398"/>
                  <a:gd name="T9" fmla="*/ 0 h 899"/>
                </a:gdLst>
                <a:ahLst/>
                <a:cxnLst>
                  <a:cxn ang="0">
                    <a:pos x="T0" y="T1"/>
                  </a:cxn>
                  <a:cxn ang="0">
                    <a:pos x="T2" y="T3"/>
                  </a:cxn>
                  <a:cxn ang="0">
                    <a:pos x="T4" y="T5"/>
                  </a:cxn>
                  <a:cxn ang="0">
                    <a:pos x="T6" y="T7"/>
                  </a:cxn>
                  <a:cxn ang="0">
                    <a:pos x="T8" y="T9"/>
                  </a:cxn>
                </a:cxnLst>
                <a:rect l="0" t="0" r="r" b="b"/>
                <a:pathLst>
                  <a:path w="398" h="899">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4" name="Freeform 835">
                <a:extLst>
                  <a:ext uri="{FF2B5EF4-FFF2-40B4-BE49-F238E27FC236}">
                    <a16:creationId xmlns:a16="http://schemas.microsoft.com/office/drawing/2014/main" id="{7C05166C-C6D9-CE9A-BE03-EF9ADAE5F5E5}"/>
                  </a:ext>
                </a:extLst>
              </p:cNvPr>
              <p:cNvSpPr>
                <a:spLocks/>
              </p:cNvSpPr>
              <p:nvPr/>
            </p:nvSpPr>
            <p:spPr bwMode="auto">
              <a:xfrm>
                <a:off x="4094739" y="2461992"/>
                <a:ext cx="109965" cy="261860"/>
              </a:xfrm>
              <a:custGeom>
                <a:avLst/>
                <a:gdLst>
                  <a:gd name="T0" fmla="*/ 281 w 385"/>
                  <a:gd name="T1" fmla="*/ 0 h 917"/>
                  <a:gd name="T2" fmla="*/ 73 w 385"/>
                  <a:gd name="T3" fmla="*/ 433 h 917"/>
                  <a:gd name="T4" fmla="*/ 0 w 385"/>
                  <a:gd name="T5" fmla="*/ 917 h 917"/>
                  <a:gd name="T6" fmla="*/ 119 w 385"/>
                  <a:gd name="T7" fmla="*/ 917 h 917"/>
                  <a:gd name="T8" fmla="*/ 385 w 385"/>
                  <a:gd name="T9" fmla="*/ 77 h 917"/>
                  <a:gd name="T10" fmla="*/ 281 w 385"/>
                  <a:gd name="T11" fmla="*/ 0 h 917"/>
                </a:gdLst>
                <a:ahLst/>
                <a:cxnLst>
                  <a:cxn ang="0">
                    <a:pos x="T0" y="T1"/>
                  </a:cxn>
                  <a:cxn ang="0">
                    <a:pos x="T2" y="T3"/>
                  </a:cxn>
                  <a:cxn ang="0">
                    <a:pos x="T4" y="T5"/>
                  </a:cxn>
                  <a:cxn ang="0">
                    <a:pos x="T6" y="T7"/>
                  </a:cxn>
                  <a:cxn ang="0">
                    <a:pos x="T8" y="T9"/>
                  </a:cxn>
                  <a:cxn ang="0">
                    <a:pos x="T10" y="T11"/>
                  </a:cxn>
                </a:cxnLst>
                <a:rect l="0" t="0" r="r" b="b"/>
                <a:pathLst>
                  <a:path w="385" h="917">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5" name="Freeform 836">
                <a:extLst>
                  <a:ext uri="{FF2B5EF4-FFF2-40B4-BE49-F238E27FC236}">
                    <a16:creationId xmlns:a16="http://schemas.microsoft.com/office/drawing/2014/main" id="{773F55E4-0C06-8E00-EF5B-A13191154342}"/>
                  </a:ext>
                </a:extLst>
              </p:cNvPr>
              <p:cNvSpPr>
                <a:spLocks/>
              </p:cNvSpPr>
              <p:nvPr/>
            </p:nvSpPr>
            <p:spPr bwMode="auto">
              <a:xfrm>
                <a:off x="4938447" y="2741738"/>
                <a:ext cx="110811" cy="258478"/>
              </a:xfrm>
              <a:custGeom>
                <a:avLst/>
                <a:gdLst>
                  <a:gd name="T0" fmla="*/ 388 w 388"/>
                  <a:gd name="T1" fmla="*/ 0 h 905"/>
                  <a:gd name="T2" fmla="*/ 266 w 388"/>
                  <a:gd name="T3" fmla="*/ 0 h 905"/>
                  <a:gd name="T4" fmla="*/ 0 w 388"/>
                  <a:gd name="T5" fmla="*/ 836 h 905"/>
                  <a:gd name="T6" fmla="*/ 96 w 388"/>
                  <a:gd name="T7" fmla="*/ 905 h 905"/>
                  <a:gd name="T8" fmla="*/ 305 w 388"/>
                  <a:gd name="T9" fmla="*/ 465 h 905"/>
                  <a:gd name="T10" fmla="*/ 305 w 388"/>
                  <a:gd name="T11" fmla="*/ 464 h 905"/>
                  <a:gd name="T12" fmla="*/ 305 w 388"/>
                  <a:gd name="T13" fmla="*/ 464 h 905"/>
                  <a:gd name="T14" fmla="*/ 305 w 388"/>
                  <a:gd name="T15" fmla="*/ 464 h 905"/>
                  <a:gd name="T16" fmla="*/ 388 w 388"/>
                  <a:gd name="T17"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905">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6" name="Freeform 837">
                <a:extLst>
                  <a:ext uri="{FF2B5EF4-FFF2-40B4-BE49-F238E27FC236}">
                    <a16:creationId xmlns:a16="http://schemas.microsoft.com/office/drawing/2014/main" id="{9672CCD1-D00D-9A46-FCC0-17257EC982A0}"/>
                  </a:ext>
                </a:extLst>
              </p:cNvPr>
              <p:cNvSpPr>
                <a:spLocks/>
              </p:cNvSpPr>
              <p:nvPr/>
            </p:nvSpPr>
            <p:spPr bwMode="auto">
              <a:xfrm>
                <a:off x="4094742" y="2747174"/>
                <a:ext cx="113108" cy="259322"/>
              </a:xfrm>
              <a:custGeom>
                <a:avLst/>
                <a:gdLst>
                  <a:gd name="T0" fmla="*/ 119 w 396"/>
                  <a:gd name="T1" fmla="*/ 0 h 908"/>
                  <a:gd name="T2" fmla="*/ 119 w 396"/>
                  <a:gd name="T3" fmla="*/ 0 h 908"/>
                  <a:gd name="T4" fmla="*/ 0 w 396"/>
                  <a:gd name="T5" fmla="*/ 1 h 908"/>
                  <a:gd name="T6" fmla="*/ 298 w 396"/>
                  <a:gd name="T7" fmla="*/ 908 h 908"/>
                  <a:gd name="T8" fmla="*/ 396 w 396"/>
                  <a:gd name="T9" fmla="*/ 835 h 908"/>
                  <a:gd name="T10" fmla="*/ 119 w 396"/>
                  <a:gd name="T11" fmla="*/ 0 h 908"/>
                </a:gdLst>
                <a:ahLst/>
                <a:cxnLst>
                  <a:cxn ang="0">
                    <a:pos x="T0" y="T1"/>
                  </a:cxn>
                  <a:cxn ang="0">
                    <a:pos x="T2" y="T3"/>
                  </a:cxn>
                  <a:cxn ang="0">
                    <a:pos x="T4" y="T5"/>
                  </a:cxn>
                  <a:cxn ang="0">
                    <a:pos x="T6" y="T7"/>
                  </a:cxn>
                  <a:cxn ang="0">
                    <a:pos x="T8" y="T9"/>
                  </a:cxn>
                  <a:cxn ang="0">
                    <a:pos x="T10" y="T11"/>
                  </a:cxn>
                </a:cxnLst>
                <a:rect l="0" t="0" r="r" b="b"/>
                <a:pathLst>
                  <a:path w="396" h="908">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7" name="Freeform 838">
                <a:extLst>
                  <a:ext uri="{FF2B5EF4-FFF2-40B4-BE49-F238E27FC236}">
                    <a16:creationId xmlns:a16="http://schemas.microsoft.com/office/drawing/2014/main" id="{C81B3416-F275-E463-1AE1-6552A923069A}"/>
                  </a:ext>
                </a:extLst>
              </p:cNvPr>
              <p:cNvSpPr>
                <a:spLocks/>
              </p:cNvSpPr>
              <p:nvPr/>
            </p:nvSpPr>
            <p:spPr bwMode="auto">
              <a:xfrm>
                <a:off x="4720940" y="3001909"/>
                <a:ext cx="227785" cy="179328"/>
              </a:xfrm>
              <a:custGeom>
                <a:avLst/>
                <a:gdLst>
                  <a:gd name="T0" fmla="*/ 708 w 798"/>
                  <a:gd name="T1" fmla="*/ 0 h 628"/>
                  <a:gd name="T2" fmla="*/ 0 w 798"/>
                  <a:gd name="T3" fmla="*/ 518 h 628"/>
                  <a:gd name="T4" fmla="*/ 35 w 798"/>
                  <a:gd name="T5" fmla="*/ 628 h 628"/>
                  <a:gd name="T6" fmla="*/ 798 w 798"/>
                  <a:gd name="T7" fmla="*/ 66 h 628"/>
                  <a:gd name="T8" fmla="*/ 708 w 798"/>
                  <a:gd name="T9" fmla="*/ 0 h 628"/>
                  <a:gd name="T10" fmla="*/ 708 w 798"/>
                  <a:gd name="T11" fmla="*/ 0 h 628"/>
                </a:gdLst>
                <a:ahLst/>
                <a:cxnLst>
                  <a:cxn ang="0">
                    <a:pos x="T0" y="T1"/>
                  </a:cxn>
                  <a:cxn ang="0">
                    <a:pos x="T2" y="T3"/>
                  </a:cxn>
                  <a:cxn ang="0">
                    <a:pos x="T4" y="T5"/>
                  </a:cxn>
                  <a:cxn ang="0">
                    <a:pos x="T6" y="T7"/>
                  </a:cxn>
                  <a:cxn ang="0">
                    <a:pos x="T8" y="T9"/>
                  </a:cxn>
                  <a:cxn ang="0">
                    <a:pos x="T10" y="T11"/>
                  </a:cxn>
                </a:cxnLst>
                <a:rect l="0" t="0" r="r" b="b"/>
                <a:pathLst>
                  <a:path w="798" h="628">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8" name="Freeform 839">
                <a:extLst>
                  <a:ext uri="{FF2B5EF4-FFF2-40B4-BE49-F238E27FC236}">
                    <a16:creationId xmlns:a16="http://schemas.microsoft.com/office/drawing/2014/main" id="{A053D9D6-DB8A-8176-D6D7-C7638350895C}"/>
                  </a:ext>
                </a:extLst>
              </p:cNvPr>
              <p:cNvSpPr>
                <a:spLocks/>
              </p:cNvSpPr>
              <p:nvPr/>
            </p:nvSpPr>
            <p:spPr bwMode="auto">
              <a:xfrm>
                <a:off x="4193596" y="3003842"/>
                <a:ext cx="231288" cy="179328"/>
              </a:xfrm>
              <a:custGeom>
                <a:avLst/>
                <a:gdLst>
                  <a:gd name="T0" fmla="*/ 98 w 810"/>
                  <a:gd name="T1" fmla="*/ 0 h 628"/>
                  <a:gd name="T2" fmla="*/ 98 w 810"/>
                  <a:gd name="T3" fmla="*/ 0 h 628"/>
                  <a:gd name="T4" fmla="*/ 0 w 810"/>
                  <a:gd name="T5" fmla="*/ 73 h 628"/>
                  <a:gd name="T6" fmla="*/ 773 w 810"/>
                  <a:gd name="T7" fmla="*/ 628 h 628"/>
                  <a:gd name="T8" fmla="*/ 810 w 810"/>
                  <a:gd name="T9" fmla="*/ 514 h 628"/>
                  <a:gd name="T10" fmla="*/ 98 w 810"/>
                  <a:gd name="T11" fmla="*/ 0 h 628"/>
                </a:gdLst>
                <a:ahLst/>
                <a:cxnLst>
                  <a:cxn ang="0">
                    <a:pos x="T0" y="T1"/>
                  </a:cxn>
                  <a:cxn ang="0">
                    <a:pos x="T2" y="T3"/>
                  </a:cxn>
                  <a:cxn ang="0">
                    <a:pos x="T4" y="T5"/>
                  </a:cxn>
                  <a:cxn ang="0">
                    <a:pos x="T6" y="T7"/>
                  </a:cxn>
                  <a:cxn ang="0">
                    <a:pos x="T8" y="T9"/>
                  </a:cxn>
                  <a:cxn ang="0">
                    <a:pos x="T10" y="T11"/>
                  </a:cxn>
                </a:cxnLst>
                <a:rect l="0" t="0" r="r" b="b"/>
                <a:pathLst>
                  <a:path w="810" h="628">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sp>
            <p:nvSpPr>
              <p:cNvPr id="49" name="Freeform 840">
                <a:extLst>
                  <a:ext uri="{FF2B5EF4-FFF2-40B4-BE49-F238E27FC236}">
                    <a16:creationId xmlns:a16="http://schemas.microsoft.com/office/drawing/2014/main" id="{08E614E7-462A-0296-8998-978813C2AA22}"/>
                  </a:ext>
                </a:extLst>
              </p:cNvPr>
              <p:cNvSpPr>
                <a:spLocks/>
              </p:cNvSpPr>
              <p:nvPr/>
            </p:nvSpPr>
            <p:spPr bwMode="auto">
              <a:xfrm>
                <a:off x="4437686" y="3157542"/>
                <a:ext cx="269837" cy="52203"/>
              </a:xfrm>
              <a:custGeom>
                <a:avLst/>
                <a:gdLst>
                  <a:gd name="T0" fmla="*/ 908 w 945"/>
                  <a:gd name="T1" fmla="*/ 0 h 183"/>
                  <a:gd name="T2" fmla="*/ 469 w 945"/>
                  <a:gd name="T3" fmla="*/ 63 h 183"/>
                  <a:gd name="T4" fmla="*/ 38 w 945"/>
                  <a:gd name="T5" fmla="*/ 2 h 183"/>
                  <a:gd name="T6" fmla="*/ 38 w 945"/>
                  <a:gd name="T7" fmla="*/ 2 h 183"/>
                  <a:gd name="T8" fmla="*/ 0 w 945"/>
                  <a:gd name="T9" fmla="*/ 121 h 183"/>
                  <a:gd name="T10" fmla="*/ 472 w 945"/>
                  <a:gd name="T11" fmla="*/ 183 h 183"/>
                  <a:gd name="T12" fmla="*/ 945 w 945"/>
                  <a:gd name="T13" fmla="*/ 113 h 183"/>
                  <a:gd name="T14" fmla="*/ 908 w 945"/>
                  <a:gd name="T15" fmla="*/ 0 h 183"/>
                  <a:gd name="T16" fmla="*/ 908 w 945"/>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5" h="183">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vert="horz" wrap="square" lIns="68580" tIns="34290" rIns="68580" bIns="34290" numCol="1" anchor="t" anchorCtr="0" compatLnSpc="1">
                <a:prstTxWarp prst="textNoShape">
                  <a:avLst/>
                </a:prstTxWarp>
              </a:bodyPr>
              <a:lstStyle/>
              <a:p>
                <a:endParaRPr lang="en-US" sz="1350" dirty="0">
                  <a:latin typeface="Public Sans" pitchFamily="2" charset="0"/>
                </a:endParaRPr>
              </a:p>
            </p:txBody>
          </p:sp>
        </p:grpSp>
      </p:grpSp>
      <p:sp>
        <p:nvSpPr>
          <p:cNvPr id="74" name="Text Placeholder 16">
            <a:extLst>
              <a:ext uri="{FF2B5EF4-FFF2-40B4-BE49-F238E27FC236}">
                <a16:creationId xmlns:a16="http://schemas.microsoft.com/office/drawing/2014/main" id="{A35C384A-DF0E-1927-1BEA-DECA4861CDB7}"/>
              </a:ext>
            </a:extLst>
          </p:cNvPr>
          <p:cNvSpPr>
            <a:spLocks noGrp="1"/>
          </p:cNvSpPr>
          <p:nvPr>
            <p:ph type="body" sz="quarter" idx="15"/>
          </p:nvPr>
        </p:nvSpPr>
        <p:spPr>
          <a:xfrm>
            <a:off x="562709" y="1219593"/>
            <a:ext cx="2158088" cy="320142"/>
          </a:xfrm>
          <a:prstGeom prst="rect">
            <a:avLst/>
          </a:prstGeom>
        </p:spPr>
        <p:txBody>
          <a:bodyPr anchor="ctr"/>
          <a:lstStyle>
            <a:lvl1pPr algn="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5" name="Text Placeholder 16">
            <a:extLst>
              <a:ext uri="{FF2B5EF4-FFF2-40B4-BE49-F238E27FC236}">
                <a16:creationId xmlns:a16="http://schemas.microsoft.com/office/drawing/2014/main" id="{52BBCA22-55D6-BD61-B969-09A6B9BA013D}"/>
              </a:ext>
            </a:extLst>
          </p:cNvPr>
          <p:cNvSpPr>
            <a:spLocks noGrp="1"/>
          </p:cNvSpPr>
          <p:nvPr>
            <p:ph type="body" sz="quarter" idx="16"/>
          </p:nvPr>
        </p:nvSpPr>
        <p:spPr>
          <a:xfrm>
            <a:off x="562709" y="1938083"/>
            <a:ext cx="2158088" cy="320142"/>
          </a:xfrm>
          <a:prstGeom prst="rect">
            <a:avLst/>
          </a:prstGeom>
        </p:spPr>
        <p:txBody>
          <a:bodyPr anchor="ctr"/>
          <a:lstStyle>
            <a:lvl1pPr algn="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6" name="Text Placeholder 16">
            <a:extLst>
              <a:ext uri="{FF2B5EF4-FFF2-40B4-BE49-F238E27FC236}">
                <a16:creationId xmlns:a16="http://schemas.microsoft.com/office/drawing/2014/main" id="{FE76B47E-2B66-CC9B-DB0A-4C11ED3EACEB}"/>
              </a:ext>
            </a:extLst>
          </p:cNvPr>
          <p:cNvSpPr>
            <a:spLocks noGrp="1"/>
          </p:cNvSpPr>
          <p:nvPr>
            <p:ph type="body" sz="quarter" idx="17"/>
          </p:nvPr>
        </p:nvSpPr>
        <p:spPr>
          <a:xfrm>
            <a:off x="562709" y="3375063"/>
            <a:ext cx="2158088" cy="320142"/>
          </a:xfrm>
          <a:prstGeom prst="rect">
            <a:avLst/>
          </a:prstGeom>
        </p:spPr>
        <p:txBody>
          <a:bodyPr anchor="ctr"/>
          <a:lstStyle>
            <a:lvl1pPr algn="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7" name="Text Placeholder 16">
            <a:extLst>
              <a:ext uri="{FF2B5EF4-FFF2-40B4-BE49-F238E27FC236}">
                <a16:creationId xmlns:a16="http://schemas.microsoft.com/office/drawing/2014/main" id="{F3CC8062-F041-6BEA-43A5-1C1AB8ED7BAC}"/>
              </a:ext>
            </a:extLst>
          </p:cNvPr>
          <p:cNvSpPr>
            <a:spLocks noGrp="1"/>
          </p:cNvSpPr>
          <p:nvPr>
            <p:ph type="body" sz="quarter" idx="18"/>
          </p:nvPr>
        </p:nvSpPr>
        <p:spPr>
          <a:xfrm>
            <a:off x="562709" y="4093553"/>
            <a:ext cx="2158088" cy="320142"/>
          </a:xfrm>
          <a:prstGeom prst="rect">
            <a:avLst/>
          </a:prstGeom>
        </p:spPr>
        <p:txBody>
          <a:bodyPr anchor="ctr"/>
          <a:lstStyle>
            <a:lvl1pPr algn="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78" name="Text Placeholder 16">
            <a:extLst>
              <a:ext uri="{FF2B5EF4-FFF2-40B4-BE49-F238E27FC236}">
                <a16:creationId xmlns:a16="http://schemas.microsoft.com/office/drawing/2014/main" id="{C38DFC36-705B-1820-38C8-807ADA8C32F0}"/>
              </a:ext>
            </a:extLst>
          </p:cNvPr>
          <p:cNvSpPr>
            <a:spLocks noGrp="1"/>
          </p:cNvSpPr>
          <p:nvPr>
            <p:ph type="body" sz="quarter" idx="19"/>
          </p:nvPr>
        </p:nvSpPr>
        <p:spPr>
          <a:xfrm>
            <a:off x="562709" y="2656573"/>
            <a:ext cx="2158088" cy="320142"/>
          </a:xfrm>
          <a:prstGeom prst="rect">
            <a:avLst/>
          </a:prstGeom>
        </p:spPr>
        <p:txBody>
          <a:bodyPr anchor="ctr"/>
          <a:lstStyle>
            <a:lvl1pPr algn="r">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3" name="Text Placeholder 16">
            <a:extLst>
              <a:ext uri="{FF2B5EF4-FFF2-40B4-BE49-F238E27FC236}">
                <a16:creationId xmlns:a16="http://schemas.microsoft.com/office/drawing/2014/main" id="{43DE37D6-349D-BABA-A42D-AF50DCD958FD}"/>
              </a:ext>
            </a:extLst>
          </p:cNvPr>
          <p:cNvSpPr>
            <a:spLocks noGrp="1"/>
          </p:cNvSpPr>
          <p:nvPr>
            <p:ph type="body" sz="quarter" idx="20"/>
          </p:nvPr>
        </p:nvSpPr>
        <p:spPr>
          <a:xfrm>
            <a:off x="6420898" y="1219593"/>
            <a:ext cx="2158088" cy="320142"/>
          </a:xfrm>
          <a:prstGeom prst="rect">
            <a:avLst/>
          </a:prstGeom>
        </p:spPr>
        <p:txBody>
          <a:bodyPr anchor="ctr"/>
          <a:lstStyle>
            <a:lvl1pPr algn="l">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4" name="Text Placeholder 16">
            <a:extLst>
              <a:ext uri="{FF2B5EF4-FFF2-40B4-BE49-F238E27FC236}">
                <a16:creationId xmlns:a16="http://schemas.microsoft.com/office/drawing/2014/main" id="{D4630DCD-1D59-8819-09F3-F69F9A36CAB4}"/>
              </a:ext>
            </a:extLst>
          </p:cNvPr>
          <p:cNvSpPr>
            <a:spLocks noGrp="1"/>
          </p:cNvSpPr>
          <p:nvPr>
            <p:ph type="body" sz="quarter" idx="21"/>
          </p:nvPr>
        </p:nvSpPr>
        <p:spPr>
          <a:xfrm>
            <a:off x="6420898" y="1938083"/>
            <a:ext cx="2158088" cy="320142"/>
          </a:xfrm>
          <a:prstGeom prst="rect">
            <a:avLst/>
          </a:prstGeom>
        </p:spPr>
        <p:txBody>
          <a:bodyPr anchor="ctr"/>
          <a:lstStyle>
            <a:lvl1pPr algn="l">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5" name="Text Placeholder 16">
            <a:extLst>
              <a:ext uri="{FF2B5EF4-FFF2-40B4-BE49-F238E27FC236}">
                <a16:creationId xmlns:a16="http://schemas.microsoft.com/office/drawing/2014/main" id="{76CFB4DF-2BEE-6252-4B59-24FBB555AE89}"/>
              </a:ext>
            </a:extLst>
          </p:cNvPr>
          <p:cNvSpPr>
            <a:spLocks noGrp="1"/>
          </p:cNvSpPr>
          <p:nvPr>
            <p:ph type="body" sz="quarter" idx="22"/>
          </p:nvPr>
        </p:nvSpPr>
        <p:spPr>
          <a:xfrm>
            <a:off x="6420898" y="3375063"/>
            <a:ext cx="2158088" cy="320142"/>
          </a:xfrm>
          <a:prstGeom prst="rect">
            <a:avLst/>
          </a:prstGeom>
        </p:spPr>
        <p:txBody>
          <a:bodyPr anchor="ctr"/>
          <a:lstStyle>
            <a:lvl1pPr algn="l">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6" name="Text Placeholder 16">
            <a:extLst>
              <a:ext uri="{FF2B5EF4-FFF2-40B4-BE49-F238E27FC236}">
                <a16:creationId xmlns:a16="http://schemas.microsoft.com/office/drawing/2014/main" id="{9C10CF0D-EC3A-D7B0-A41F-E222628FBE64}"/>
              </a:ext>
            </a:extLst>
          </p:cNvPr>
          <p:cNvSpPr>
            <a:spLocks noGrp="1"/>
          </p:cNvSpPr>
          <p:nvPr>
            <p:ph type="body" sz="quarter" idx="23"/>
          </p:nvPr>
        </p:nvSpPr>
        <p:spPr>
          <a:xfrm>
            <a:off x="6420898" y="4093553"/>
            <a:ext cx="2158088" cy="320142"/>
          </a:xfrm>
          <a:prstGeom prst="rect">
            <a:avLst/>
          </a:prstGeom>
        </p:spPr>
        <p:txBody>
          <a:bodyPr anchor="ctr"/>
          <a:lstStyle>
            <a:lvl1pPr algn="l">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87" name="Text Placeholder 16">
            <a:extLst>
              <a:ext uri="{FF2B5EF4-FFF2-40B4-BE49-F238E27FC236}">
                <a16:creationId xmlns:a16="http://schemas.microsoft.com/office/drawing/2014/main" id="{30DECF9D-B3A7-FC00-FB4A-E8197588F53F}"/>
              </a:ext>
            </a:extLst>
          </p:cNvPr>
          <p:cNvSpPr>
            <a:spLocks noGrp="1"/>
          </p:cNvSpPr>
          <p:nvPr>
            <p:ph type="body" sz="quarter" idx="24"/>
          </p:nvPr>
        </p:nvSpPr>
        <p:spPr>
          <a:xfrm>
            <a:off x="6420898" y="2656573"/>
            <a:ext cx="2158088" cy="320142"/>
          </a:xfrm>
          <a:prstGeom prst="rect">
            <a:avLst/>
          </a:prstGeom>
        </p:spPr>
        <p:txBody>
          <a:bodyPr anchor="ctr"/>
          <a:lstStyle>
            <a:lvl1pPr algn="l">
              <a:defRPr sz="1300" b="1">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417315720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spTree>
      <p:nvGrpSpPr>
        <p:cNvPr id="1" name="Shape 31"/>
        <p:cNvGrpSpPr/>
        <p:nvPr/>
      </p:nvGrpSpPr>
      <p:grpSpPr>
        <a:xfrm>
          <a:off x="0" y="0"/>
          <a:ext cx="0" cy="0"/>
          <a:chOff x="0" y="0"/>
          <a:chExt cx="0" cy="0"/>
        </a:xfrm>
      </p:grpSpPr>
      <p:pic>
        <p:nvPicPr>
          <p:cNvPr id="55" name="Google Shape;40;p34" descr="Shape&#10;&#10;Description automatically generated with low confidence">
            <a:extLst>
              <a:ext uri="{FF2B5EF4-FFF2-40B4-BE49-F238E27FC236}">
                <a16:creationId xmlns:a16="http://schemas.microsoft.com/office/drawing/2014/main" id="{BB49495A-40EF-B9C1-7467-74C85B2A3F7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 name="Google Shape;41;p34">
            <a:extLst>
              <a:ext uri="{FF2B5EF4-FFF2-40B4-BE49-F238E27FC236}">
                <a16:creationId xmlns:a16="http://schemas.microsoft.com/office/drawing/2014/main" id="{37679E14-D3E1-F9CB-444C-635A7B6D96B7}"/>
              </a:ext>
            </a:extLst>
          </p:cNvPr>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2366A"/>
              </a:buClr>
              <a:buSzPts val="1700"/>
              <a:buFont typeface="Public Sans"/>
              <a:buNone/>
              <a:defRPr sz="1700" b="1">
                <a:solidFill>
                  <a:srgbClr val="22366A"/>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 name="Google Shape;43;p34">
            <a:extLst>
              <a:ext uri="{FF2B5EF4-FFF2-40B4-BE49-F238E27FC236}">
                <a16:creationId xmlns:a16="http://schemas.microsoft.com/office/drawing/2014/main" id="{22C8C6FD-077C-6BD8-4C25-45E167636A10}"/>
              </a:ext>
            </a:extLst>
          </p:cNvPr>
          <p:cNvSpPr/>
          <p:nvPr userDrawn="1"/>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01987488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78507C5A-D4BE-E7AB-19A1-EAB09D876C7E}"/>
              </a:ext>
            </a:extLst>
          </p:cNvPr>
          <p:cNvPicPr>
            <a:picLocks noChangeAspect="1"/>
          </p:cNvPicPr>
          <p:nvPr userDrawn="1"/>
        </p:nvPicPr>
        <p:blipFill rotWithShape="1">
          <a:blip r:embed="rId2">
            <a:alphaModFix amt="43000"/>
          </a:blip>
          <a:srcRect l="8234" r="8234"/>
          <a:stretch/>
        </p:blipFill>
        <p:spPr>
          <a:xfrm>
            <a:off x="0" y="0"/>
            <a:ext cx="9144001" cy="5143500"/>
          </a:xfrm>
          <a:prstGeom prst="rect">
            <a:avLst/>
          </a:prstGeom>
        </p:spPr>
      </p:pic>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6" name="Group 5">
            <a:extLst>
              <a:ext uri="{FF2B5EF4-FFF2-40B4-BE49-F238E27FC236}">
                <a16:creationId xmlns:a16="http://schemas.microsoft.com/office/drawing/2014/main" id="{9C57CF57-C3EE-BBBD-7DD6-1DFEBB1212CD}"/>
              </a:ext>
            </a:extLst>
          </p:cNvPr>
          <p:cNvGrpSpPr/>
          <p:nvPr/>
        </p:nvGrpSpPr>
        <p:grpSpPr>
          <a:xfrm>
            <a:off x="2263140" y="1653932"/>
            <a:ext cx="4747260" cy="830997"/>
            <a:chOff x="2263140" y="1779657"/>
            <a:chExt cx="4747260" cy="830997"/>
          </a:xfrm>
        </p:grpSpPr>
        <p:cxnSp>
          <p:nvCxnSpPr>
            <p:cNvPr id="8" name="Straight Connector 7">
              <a:extLst>
                <a:ext uri="{FF2B5EF4-FFF2-40B4-BE49-F238E27FC236}">
                  <a16:creationId xmlns:a16="http://schemas.microsoft.com/office/drawing/2014/main" id="{EBC14BD4-4BE9-D368-D427-ED1EA4B92322}"/>
                </a:ext>
              </a:extLst>
            </p:cNvPr>
            <p:cNvCxnSpPr>
              <a:cxnSpLocks/>
            </p:cNvCxnSpPr>
            <p:nvPr/>
          </p:nvCxnSpPr>
          <p:spPr>
            <a:xfrm>
              <a:off x="2263140" y="2042160"/>
              <a:ext cx="4747260"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5823E80-3DB2-03DE-6F55-653E47E9EE15}"/>
                </a:ext>
              </a:extLst>
            </p:cNvPr>
            <p:cNvSpPr txBox="1"/>
            <p:nvPr/>
          </p:nvSpPr>
          <p:spPr>
            <a:xfrm>
              <a:off x="4385310" y="1779657"/>
              <a:ext cx="502920" cy="830997"/>
            </a:xfrm>
            <a:prstGeom prst="rect">
              <a:avLst/>
            </a:prstGeom>
            <a:solidFill>
              <a:schemeClr val="bg1"/>
            </a:solidFill>
          </p:spPr>
          <p:txBody>
            <a:bodyPr wrap="square">
              <a:spAutoFit/>
            </a:bodyPr>
            <a:lstStyle/>
            <a:p>
              <a:pPr algn="ctr"/>
              <a:r>
                <a:rPr lang="en-US" sz="4800" b="1" i="1" u="none" strike="noStrike" cap="none" dirty="0">
                  <a:solidFill>
                    <a:schemeClr val="tx2"/>
                  </a:solidFill>
                  <a:latin typeface="Public Sans"/>
                  <a:ea typeface="Public Sans"/>
                  <a:cs typeface="Public Sans"/>
                  <a:sym typeface="Public Sans"/>
                </a:rPr>
                <a:t>“</a:t>
              </a:r>
              <a:endParaRPr lang="en-IN" sz="4800" dirty="0">
                <a:solidFill>
                  <a:schemeClr val="tx2"/>
                </a:solidFill>
                <a:latin typeface="Public Sans" pitchFamily="2" charset="0"/>
              </a:endParaRPr>
            </a:p>
          </p:txBody>
        </p:sp>
      </p:grpSp>
      <p:sp>
        <p:nvSpPr>
          <p:cNvPr id="11" name="Text Placeholder 16">
            <a:extLst>
              <a:ext uri="{FF2B5EF4-FFF2-40B4-BE49-F238E27FC236}">
                <a16:creationId xmlns:a16="http://schemas.microsoft.com/office/drawing/2014/main" id="{271606F4-A51F-00B4-D4A4-55D8A09DC6A0}"/>
              </a:ext>
            </a:extLst>
          </p:cNvPr>
          <p:cNvSpPr>
            <a:spLocks noGrp="1"/>
          </p:cNvSpPr>
          <p:nvPr>
            <p:ph type="body" sz="quarter" idx="14" hasCustomPrompt="1"/>
          </p:nvPr>
        </p:nvSpPr>
        <p:spPr>
          <a:xfrm>
            <a:off x="571500" y="2107343"/>
            <a:ext cx="8001000" cy="1323398"/>
          </a:xfrm>
          <a:prstGeom prst="rect">
            <a:avLst/>
          </a:prstGeom>
          <a:solidFill>
            <a:schemeClr val="bg1"/>
          </a:solidFill>
        </p:spPr>
        <p:txBody>
          <a:bodyPr/>
          <a:lstStyle>
            <a:lvl1pPr algn="ctr">
              <a:defRPr sz="2400" b="1" i="1">
                <a:solidFill>
                  <a:schemeClr val="accent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Nam </a:t>
            </a:r>
            <a:r>
              <a:rPr lang="en-US" dirty="0" err="1"/>
              <a:t>hendrerit</a:t>
            </a:r>
            <a:r>
              <a:rPr lang="en-US" dirty="0"/>
              <a:t> nisi sed </a:t>
            </a:r>
            <a:r>
              <a:rPr lang="en-US" dirty="0" err="1"/>
              <a:t>sollicitudin</a:t>
            </a:r>
            <a:r>
              <a:rPr lang="en-US" dirty="0"/>
              <a:t> </a:t>
            </a:r>
            <a:r>
              <a:rPr lang="en-US" dirty="0" err="1"/>
              <a:t>pellentesque</a:t>
            </a:r>
            <a:r>
              <a:rPr lang="en-US" dirty="0"/>
              <a:t>. Nunc </a:t>
            </a:r>
            <a:r>
              <a:rPr lang="en-US" dirty="0" err="1"/>
              <a:t>posuere</a:t>
            </a:r>
            <a:r>
              <a:rPr lang="en-US" dirty="0"/>
              <a:t> </a:t>
            </a:r>
            <a:r>
              <a:rPr lang="en-US" dirty="0" err="1"/>
              <a:t>purus</a:t>
            </a:r>
            <a:r>
              <a:rPr lang="en-US" dirty="0"/>
              <a:t> </a:t>
            </a:r>
            <a:r>
              <a:rPr lang="en-US" dirty="0" err="1"/>
              <a:t>rhoncus</a:t>
            </a:r>
            <a:r>
              <a:rPr lang="en-US" dirty="0"/>
              <a:t> pulvinar </a:t>
            </a:r>
            <a:r>
              <a:rPr lang="en-US" dirty="0" err="1"/>
              <a:t>aliquam</a:t>
            </a:r>
            <a:r>
              <a:rPr lang="en-US" dirty="0"/>
              <a:t>.</a:t>
            </a:r>
          </a:p>
        </p:txBody>
      </p:sp>
    </p:spTree>
    <p:extLst>
      <p:ext uri="{BB962C8B-B14F-4D97-AF65-F5344CB8AC3E}">
        <p14:creationId xmlns:p14="http://schemas.microsoft.com/office/powerpoint/2010/main" val="231235322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75FE731D-68B8-D153-B6C0-3D8CCD61EE23}"/>
              </a:ext>
            </a:extLst>
          </p:cNvPr>
          <p:cNvPicPr>
            <a:picLocks noChangeAspect="1"/>
          </p:cNvPicPr>
          <p:nvPr userDrawn="1"/>
        </p:nvPicPr>
        <p:blipFill rotWithShape="1">
          <a:blip r:embed="rId2">
            <a:alphaModFix amt="43000"/>
          </a:blip>
          <a:srcRect l="8234" r="8234"/>
          <a:stretch/>
        </p:blipFill>
        <p:spPr>
          <a:xfrm>
            <a:off x="0" y="0"/>
            <a:ext cx="9144001" cy="5143500"/>
          </a:xfrm>
          <a:prstGeom prst="rect">
            <a:avLst/>
          </a:prstGeom>
        </p:spPr>
      </p:pic>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6" name="Group 5">
            <a:extLst>
              <a:ext uri="{FF2B5EF4-FFF2-40B4-BE49-F238E27FC236}">
                <a16:creationId xmlns:a16="http://schemas.microsoft.com/office/drawing/2014/main" id="{9C57CF57-C3EE-BBBD-7DD6-1DFEBB1212CD}"/>
              </a:ext>
            </a:extLst>
          </p:cNvPr>
          <p:cNvGrpSpPr/>
          <p:nvPr/>
        </p:nvGrpSpPr>
        <p:grpSpPr>
          <a:xfrm>
            <a:off x="2263140" y="1653932"/>
            <a:ext cx="4747260" cy="830997"/>
            <a:chOff x="2263140" y="1779657"/>
            <a:chExt cx="4747260" cy="830997"/>
          </a:xfrm>
        </p:grpSpPr>
        <p:cxnSp>
          <p:nvCxnSpPr>
            <p:cNvPr id="8" name="Straight Connector 7">
              <a:extLst>
                <a:ext uri="{FF2B5EF4-FFF2-40B4-BE49-F238E27FC236}">
                  <a16:creationId xmlns:a16="http://schemas.microsoft.com/office/drawing/2014/main" id="{EBC14BD4-4BE9-D368-D427-ED1EA4B92322}"/>
                </a:ext>
              </a:extLst>
            </p:cNvPr>
            <p:cNvCxnSpPr>
              <a:cxnSpLocks/>
            </p:cNvCxnSpPr>
            <p:nvPr/>
          </p:nvCxnSpPr>
          <p:spPr>
            <a:xfrm>
              <a:off x="2263140" y="2042160"/>
              <a:ext cx="4747260" cy="0"/>
            </a:xfrm>
            <a:prstGeom prst="line">
              <a:avLst/>
            </a:prstGeom>
            <a:ln w="1905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5823E80-3DB2-03DE-6F55-653E47E9EE15}"/>
                </a:ext>
              </a:extLst>
            </p:cNvPr>
            <p:cNvSpPr txBox="1"/>
            <p:nvPr/>
          </p:nvSpPr>
          <p:spPr>
            <a:xfrm>
              <a:off x="4385310" y="1779657"/>
              <a:ext cx="502920" cy="830997"/>
            </a:xfrm>
            <a:prstGeom prst="rect">
              <a:avLst/>
            </a:prstGeom>
            <a:solidFill>
              <a:schemeClr val="bg1"/>
            </a:solidFill>
          </p:spPr>
          <p:txBody>
            <a:bodyPr wrap="square">
              <a:spAutoFit/>
            </a:bodyPr>
            <a:lstStyle/>
            <a:p>
              <a:pPr algn="ctr"/>
              <a:r>
                <a:rPr lang="en-US" sz="4800" b="1" i="1" u="none" strike="noStrike" cap="none" dirty="0">
                  <a:solidFill>
                    <a:schemeClr val="accent4">
                      <a:lumMod val="60000"/>
                      <a:lumOff val="40000"/>
                    </a:schemeClr>
                  </a:solidFill>
                  <a:latin typeface="Public Sans"/>
                  <a:ea typeface="Public Sans"/>
                  <a:cs typeface="Public Sans"/>
                  <a:sym typeface="Public Sans"/>
                </a:rPr>
                <a:t>“</a:t>
              </a:r>
              <a:endParaRPr lang="en-IN" sz="4800" dirty="0">
                <a:solidFill>
                  <a:schemeClr val="accent4">
                    <a:lumMod val="60000"/>
                    <a:lumOff val="40000"/>
                  </a:schemeClr>
                </a:solidFill>
                <a:latin typeface="Public Sans" pitchFamily="2" charset="0"/>
              </a:endParaRPr>
            </a:p>
          </p:txBody>
        </p:sp>
      </p:grpSp>
      <p:sp>
        <p:nvSpPr>
          <p:cNvPr id="11" name="Text Placeholder 16">
            <a:extLst>
              <a:ext uri="{FF2B5EF4-FFF2-40B4-BE49-F238E27FC236}">
                <a16:creationId xmlns:a16="http://schemas.microsoft.com/office/drawing/2014/main" id="{271606F4-A51F-00B4-D4A4-55D8A09DC6A0}"/>
              </a:ext>
            </a:extLst>
          </p:cNvPr>
          <p:cNvSpPr>
            <a:spLocks noGrp="1"/>
          </p:cNvSpPr>
          <p:nvPr>
            <p:ph type="body" sz="quarter" idx="14" hasCustomPrompt="1"/>
          </p:nvPr>
        </p:nvSpPr>
        <p:spPr>
          <a:xfrm>
            <a:off x="571500" y="2107343"/>
            <a:ext cx="8001000" cy="1323398"/>
          </a:xfrm>
          <a:prstGeom prst="rect">
            <a:avLst/>
          </a:prstGeom>
          <a:solidFill>
            <a:schemeClr val="bg1"/>
          </a:solidFill>
        </p:spPr>
        <p:txBody>
          <a:bodyPr/>
          <a:lstStyle>
            <a:lvl1pPr algn="ctr">
              <a:defRPr sz="2400" b="1" i="1">
                <a:solidFill>
                  <a:schemeClr val="bg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Nam </a:t>
            </a:r>
            <a:r>
              <a:rPr lang="en-US" dirty="0" err="1"/>
              <a:t>hendrerit</a:t>
            </a:r>
            <a:r>
              <a:rPr lang="en-US" dirty="0"/>
              <a:t> nisi sed </a:t>
            </a:r>
            <a:r>
              <a:rPr lang="en-US" dirty="0" err="1"/>
              <a:t>sollicitudin</a:t>
            </a:r>
            <a:r>
              <a:rPr lang="en-US" dirty="0"/>
              <a:t> </a:t>
            </a:r>
            <a:r>
              <a:rPr lang="en-US" dirty="0" err="1"/>
              <a:t>pellentesque</a:t>
            </a:r>
            <a:r>
              <a:rPr lang="en-US" dirty="0"/>
              <a:t>. Nunc </a:t>
            </a:r>
            <a:r>
              <a:rPr lang="en-US" dirty="0" err="1"/>
              <a:t>posuere</a:t>
            </a:r>
            <a:r>
              <a:rPr lang="en-US" dirty="0"/>
              <a:t> </a:t>
            </a:r>
            <a:r>
              <a:rPr lang="en-US" dirty="0" err="1"/>
              <a:t>purus</a:t>
            </a:r>
            <a:r>
              <a:rPr lang="en-US" dirty="0"/>
              <a:t> </a:t>
            </a:r>
            <a:r>
              <a:rPr lang="en-US" dirty="0" err="1"/>
              <a:t>rhoncus</a:t>
            </a:r>
            <a:r>
              <a:rPr lang="en-US" dirty="0"/>
              <a:t> pulvinar </a:t>
            </a:r>
            <a:r>
              <a:rPr lang="en-US" dirty="0" err="1"/>
              <a:t>aliquam</a:t>
            </a:r>
            <a:r>
              <a:rPr lang="en-US" dirty="0"/>
              <a:t>.</a:t>
            </a:r>
          </a:p>
        </p:txBody>
      </p:sp>
    </p:spTree>
    <p:extLst>
      <p:ext uri="{BB962C8B-B14F-4D97-AF65-F5344CB8AC3E}">
        <p14:creationId xmlns:p14="http://schemas.microsoft.com/office/powerpoint/2010/main" val="269255914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7968BEF6-ECCF-75DD-CEBF-D705758E48AE}"/>
              </a:ext>
            </a:extLst>
          </p:cNvPr>
          <p:cNvPicPr>
            <a:picLocks noChangeAspect="1"/>
          </p:cNvPicPr>
          <p:nvPr userDrawn="1"/>
        </p:nvPicPr>
        <p:blipFill rotWithShape="1">
          <a:blip r:embed="rId2">
            <a:alphaModFix amt="43000"/>
          </a:blip>
          <a:srcRect l="8234" r="8234"/>
          <a:stretch/>
        </p:blipFill>
        <p:spPr>
          <a:xfrm>
            <a:off x="0" y="0"/>
            <a:ext cx="9144001" cy="5143500"/>
          </a:xfrm>
          <a:prstGeom prst="rect">
            <a:avLst/>
          </a:prstGeom>
        </p:spPr>
      </p:pic>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6" name="Group 5">
            <a:extLst>
              <a:ext uri="{FF2B5EF4-FFF2-40B4-BE49-F238E27FC236}">
                <a16:creationId xmlns:a16="http://schemas.microsoft.com/office/drawing/2014/main" id="{9C57CF57-C3EE-BBBD-7DD6-1DFEBB1212CD}"/>
              </a:ext>
            </a:extLst>
          </p:cNvPr>
          <p:cNvGrpSpPr/>
          <p:nvPr/>
        </p:nvGrpSpPr>
        <p:grpSpPr>
          <a:xfrm>
            <a:off x="2263140" y="1653932"/>
            <a:ext cx="4747260" cy="830997"/>
            <a:chOff x="2263140" y="1779657"/>
            <a:chExt cx="4747260" cy="830997"/>
          </a:xfrm>
        </p:grpSpPr>
        <p:cxnSp>
          <p:nvCxnSpPr>
            <p:cNvPr id="8" name="Straight Connector 7">
              <a:extLst>
                <a:ext uri="{FF2B5EF4-FFF2-40B4-BE49-F238E27FC236}">
                  <a16:creationId xmlns:a16="http://schemas.microsoft.com/office/drawing/2014/main" id="{EBC14BD4-4BE9-D368-D427-ED1EA4B92322}"/>
                </a:ext>
              </a:extLst>
            </p:cNvPr>
            <p:cNvCxnSpPr>
              <a:cxnSpLocks/>
            </p:cNvCxnSpPr>
            <p:nvPr/>
          </p:nvCxnSpPr>
          <p:spPr>
            <a:xfrm>
              <a:off x="2263140" y="2042160"/>
              <a:ext cx="474726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5823E80-3DB2-03DE-6F55-653E47E9EE15}"/>
                </a:ext>
              </a:extLst>
            </p:cNvPr>
            <p:cNvSpPr txBox="1"/>
            <p:nvPr/>
          </p:nvSpPr>
          <p:spPr>
            <a:xfrm>
              <a:off x="4385310" y="1779657"/>
              <a:ext cx="502920" cy="830997"/>
            </a:xfrm>
            <a:prstGeom prst="rect">
              <a:avLst/>
            </a:prstGeom>
            <a:solidFill>
              <a:schemeClr val="bg1"/>
            </a:solidFill>
          </p:spPr>
          <p:txBody>
            <a:bodyPr wrap="square">
              <a:spAutoFit/>
            </a:bodyPr>
            <a:lstStyle/>
            <a:p>
              <a:pPr algn="ctr"/>
              <a:r>
                <a:rPr lang="en-US" sz="4800" b="1" i="1" u="none" strike="noStrike" cap="none" dirty="0">
                  <a:solidFill>
                    <a:schemeClr val="accent2"/>
                  </a:solidFill>
                  <a:latin typeface="Public Sans"/>
                  <a:ea typeface="Public Sans"/>
                  <a:cs typeface="Public Sans"/>
                  <a:sym typeface="Public Sans"/>
                </a:rPr>
                <a:t>“</a:t>
              </a:r>
              <a:endParaRPr lang="en-IN" sz="4800" dirty="0">
                <a:solidFill>
                  <a:schemeClr val="accent2"/>
                </a:solidFill>
                <a:latin typeface="Public Sans" pitchFamily="2" charset="0"/>
              </a:endParaRPr>
            </a:p>
          </p:txBody>
        </p:sp>
      </p:grpSp>
      <p:sp>
        <p:nvSpPr>
          <p:cNvPr id="11" name="Text Placeholder 16">
            <a:extLst>
              <a:ext uri="{FF2B5EF4-FFF2-40B4-BE49-F238E27FC236}">
                <a16:creationId xmlns:a16="http://schemas.microsoft.com/office/drawing/2014/main" id="{271606F4-A51F-00B4-D4A4-55D8A09DC6A0}"/>
              </a:ext>
            </a:extLst>
          </p:cNvPr>
          <p:cNvSpPr>
            <a:spLocks noGrp="1"/>
          </p:cNvSpPr>
          <p:nvPr>
            <p:ph type="body" sz="quarter" idx="14" hasCustomPrompt="1"/>
          </p:nvPr>
        </p:nvSpPr>
        <p:spPr>
          <a:xfrm>
            <a:off x="571500" y="2107343"/>
            <a:ext cx="8001000" cy="1323398"/>
          </a:xfrm>
          <a:prstGeom prst="rect">
            <a:avLst/>
          </a:prstGeom>
          <a:solidFill>
            <a:schemeClr val="bg1"/>
          </a:solidFill>
        </p:spPr>
        <p:txBody>
          <a:bodyPr/>
          <a:lstStyle>
            <a:lvl1pPr algn="ctr">
              <a:defRPr sz="2400" b="1" i="1">
                <a:solidFill>
                  <a:schemeClr val="accent3"/>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Nam </a:t>
            </a:r>
            <a:r>
              <a:rPr lang="en-US" dirty="0" err="1"/>
              <a:t>hendrerit</a:t>
            </a:r>
            <a:r>
              <a:rPr lang="en-US" dirty="0"/>
              <a:t> nisi sed </a:t>
            </a:r>
            <a:r>
              <a:rPr lang="en-US" dirty="0" err="1"/>
              <a:t>sollicitudin</a:t>
            </a:r>
            <a:r>
              <a:rPr lang="en-US" dirty="0"/>
              <a:t> </a:t>
            </a:r>
            <a:r>
              <a:rPr lang="en-US" dirty="0" err="1"/>
              <a:t>pellentesque</a:t>
            </a:r>
            <a:r>
              <a:rPr lang="en-US" dirty="0"/>
              <a:t>. Nunc </a:t>
            </a:r>
            <a:r>
              <a:rPr lang="en-US" dirty="0" err="1"/>
              <a:t>posuere</a:t>
            </a:r>
            <a:r>
              <a:rPr lang="en-US" dirty="0"/>
              <a:t> </a:t>
            </a:r>
            <a:r>
              <a:rPr lang="en-US" dirty="0" err="1"/>
              <a:t>purus</a:t>
            </a:r>
            <a:r>
              <a:rPr lang="en-US" dirty="0"/>
              <a:t> </a:t>
            </a:r>
            <a:r>
              <a:rPr lang="en-US" dirty="0" err="1"/>
              <a:t>rhoncus</a:t>
            </a:r>
            <a:r>
              <a:rPr lang="en-US" dirty="0"/>
              <a:t> pulvinar </a:t>
            </a:r>
            <a:r>
              <a:rPr lang="en-US" dirty="0" err="1"/>
              <a:t>aliquam</a:t>
            </a:r>
            <a:r>
              <a:rPr lang="en-US" dirty="0"/>
              <a:t>.</a:t>
            </a:r>
          </a:p>
        </p:txBody>
      </p:sp>
    </p:spTree>
    <p:extLst>
      <p:ext uri="{BB962C8B-B14F-4D97-AF65-F5344CB8AC3E}">
        <p14:creationId xmlns:p14="http://schemas.microsoft.com/office/powerpoint/2010/main" val="36072757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B2D76485-9B8F-20D2-A02A-0FE843251E3E}"/>
              </a:ext>
            </a:extLst>
          </p:cNvPr>
          <p:cNvPicPr>
            <a:picLocks noChangeAspect="1"/>
          </p:cNvPicPr>
          <p:nvPr userDrawn="1"/>
        </p:nvPicPr>
        <p:blipFill rotWithShape="1">
          <a:blip r:embed="rId2">
            <a:alphaModFix amt="43000"/>
          </a:blip>
          <a:srcRect l="8234" r="8234"/>
          <a:stretch/>
        </p:blipFill>
        <p:spPr>
          <a:xfrm>
            <a:off x="0" y="0"/>
            <a:ext cx="9144001" cy="5143500"/>
          </a:xfrm>
          <a:prstGeom prst="rect">
            <a:avLst/>
          </a:prstGeom>
        </p:spPr>
      </p:pic>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6" name="Group 5">
            <a:extLst>
              <a:ext uri="{FF2B5EF4-FFF2-40B4-BE49-F238E27FC236}">
                <a16:creationId xmlns:a16="http://schemas.microsoft.com/office/drawing/2014/main" id="{1A76E9A9-99DA-0511-1F8B-5FDDE0D1D4D0}"/>
              </a:ext>
            </a:extLst>
          </p:cNvPr>
          <p:cNvGrpSpPr/>
          <p:nvPr/>
        </p:nvGrpSpPr>
        <p:grpSpPr>
          <a:xfrm>
            <a:off x="1403060" y="1183590"/>
            <a:ext cx="6337881" cy="1569620"/>
            <a:chOff x="1492092" y="1002130"/>
            <a:chExt cx="6337881" cy="1569620"/>
          </a:xfrm>
        </p:grpSpPr>
        <p:cxnSp>
          <p:nvCxnSpPr>
            <p:cNvPr id="11" name="Straight Connector 10">
              <a:extLst>
                <a:ext uri="{FF2B5EF4-FFF2-40B4-BE49-F238E27FC236}">
                  <a16:creationId xmlns:a16="http://schemas.microsoft.com/office/drawing/2014/main" id="{5C8BBCB5-C346-316C-E9A4-A147FA22B1F5}"/>
                </a:ext>
              </a:extLst>
            </p:cNvPr>
            <p:cNvCxnSpPr>
              <a:cxnSpLocks/>
            </p:cNvCxnSpPr>
            <p:nvPr/>
          </p:nvCxnSpPr>
          <p:spPr>
            <a:xfrm>
              <a:off x="1492092" y="1449493"/>
              <a:ext cx="6337881"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Google Shape;302;p224">
              <a:extLst>
                <a:ext uri="{FF2B5EF4-FFF2-40B4-BE49-F238E27FC236}">
                  <a16:creationId xmlns:a16="http://schemas.microsoft.com/office/drawing/2014/main" id="{F07CC99C-6B69-B6FF-9803-0D5B49421CAB}"/>
                </a:ext>
              </a:extLst>
            </p:cNvPr>
            <p:cNvSpPr txBox="1"/>
            <p:nvPr/>
          </p:nvSpPr>
          <p:spPr>
            <a:xfrm>
              <a:off x="4302597" y="1002130"/>
              <a:ext cx="716871" cy="1569620"/>
            </a:xfrm>
            <a:prstGeom prst="rect">
              <a:avLst/>
            </a:prstGeom>
            <a:solidFill>
              <a:schemeClr val="bg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dirty="0">
                  <a:solidFill>
                    <a:schemeClr val="accent4"/>
                  </a:solidFill>
                  <a:latin typeface="Public Sans" pitchFamily="2" charset="0"/>
                </a:rPr>
                <a:t>“</a:t>
              </a:r>
              <a:endParaRPr sz="9600" dirty="0">
                <a:solidFill>
                  <a:schemeClr val="accent4"/>
                </a:solidFill>
                <a:latin typeface="Public Sans" pitchFamily="2" charset="0"/>
              </a:endParaRPr>
            </a:p>
          </p:txBody>
        </p:sp>
      </p:grpSp>
      <p:grpSp>
        <p:nvGrpSpPr>
          <p:cNvPr id="8" name="Group 7">
            <a:extLst>
              <a:ext uri="{FF2B5EF4-FFF2-40B4-BE49-F238E27FC236}">
                <a16:creationId xmlns:a16="http://schemas.microsoft.com/office/drawing/2014/main" id="{F3207900-AB17-AE64-5B8B-E2D574A2CD12}"/>
              </a:ext>
            </a:extLst>
          </p:cNvPr>
          <p:cNvGrpSpPr/>
          <p:nvPr/>
        </p:nvGrpSpPr>
        <p:grpSpPr>
          <a:xfrm>
            <a:off x="1492092" y="3662045"/>
            <a:ext cx="6159817" cy="71120"/>
            <a:chOff x="2145983" y="2931954"/>
            <a:chExt cx="6159817" cy="71120"/>
          </a:xfrm>
        </p:grpSpPr>
        <p:sp>
          <p:nvSpPr>
            <p:cNvPr id="9" name="Rectangle: Rounded Corners 17">
              <a:extLst>
                <a:ext uri="{FF2B5EF4-FFF2-40B4-BE49-F238E27FC236}">
                  <a16:creationId xmlns:a16="http://schemas.microsoft.com/office/drawing/2014/main" id="{D22DF5C2-A349-34FC-BADF-42844C015EDE}"/>
                </a:ext>
              </a:extLst>
            </p:cNvPr>
            <p:cNvSpPr/>
            <p:nvPr/>
          </p:nvSpPr>
          <p:spPr>
            <a:xfrm>
              <a:off x="2145983" y="2931954"/>
              <a:ext cx="6159817" cy="71120"/>
            </a:xfrm>
            <a:prstGeom prst="roundRect">
              <a:avLst>
                <a:gd name="adj" fmla="val 50000"/>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sp>
          <p:nvSpPr>
            <p:cNvPr id="10" name="Rectangle: Rounded Corners 18">
              <a:extLst>
                <a:ext uri="{FF2B5EF4-FFF2-40B4-BE49-F238E27FC236}">
                  <a16:creationId xmlns:a16="http://schemas.microsoft.com/office/drawing/2014/main" id="{2C3BB6F0-40A3-0DB9-015A-4EBD5D776EC6}"/>
                </a:ext>
              </a:extLst>
            </p:cNvPr>
            <p:cNvSpPr/>
            <p:nvPr/>
          </p:nvSpPr>
          <p:spPr>
            <a:xfrm>
              <a:off x="3869954" y="2931954"/>
              <a:ext cx="2711874" cy="71120"/>
            </a:xfrm>
            <a:prstGeom prst="roundRect">
              <a:avLst>
                <a:gd name="adj" fmla="val 50000"/>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sp>
        <p:nvSpPr>
          <p:cNvPr id="13" name="Text Placeholder 16">
            <a:extLst>
              <a:ext uri="{FF2B5EF4-FFF2-40B4-BE49-F238E27FC236}">
                <a16:creationId xmlns:a16="http://schemas.microsoft.com/office/drawing/2014/main" id="{1B827C5F-B9A4-E2FB-BEE5-EB5A52645E84}"/>
              </a:ext>
            </a:extLst>
          </p:cNvPr>
          <p:cNvSpPr>
            <a:spLocks noGrp="1"/>
          </p:cNvSpPr>
          <p:nvPr>
            <p:ph type="body" sz="quarter" idx="14" hasCustomPrompt="1"/>
          </p:nvPr>
        </p:nvSpPr>
        <p:spPr>
          <a:xfrm>
            <a:off x="571500" y="2030343"/>
            <a:ext cx="8001000" cy="1323398"/>
          </a:xfrm>
          <a:prstGeom prst="rect">
            <a:avLst/>
          </a:prstGeom>
          <a:solidFill>
            <a:schemeClr val="bg1"/>
          </a:solidFill>
        </p:spPr>
        <p:txBody>
          <a:bodyPr/>
          <a:lstStyle>
            <a:lvl1pPr algn="ctr">
              <a:defRPr sz="2400" b="1" i="1">
                <a:solidFill>
                  <a:schemeClr val="bg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Nam </a:t>
            </a:r>
            <a:r>
              <a:rPr lang="en-US" dirty="0" err="1"/>
              <a:t>hendrerit</a:t>
            </a:r>
            <a:r>
              <a:rPr lang="en-US" dirty="0"/>
              <a:t> nisi sed </a:t>
            </a:r>
            <a:r>
              <a:rPr lang="en-US" dirty="0" err="1"/>
              <a:t>sollicitudin</a:t>
            </a:r>
            <a:r>
              <a:rPr lang="en-US" dirty="0"/>
              <a:t> </a:t>
            </a:r>
            <a:r>
              <a:rPr lang="en-US" dirty="0" err="1"/>
              <a:t>pellentesque</a:t>
            </a:r>
            <a:r>
              <a:rPr lang="en-US" dirty="0"/>
              <a:t>. Nunc </a:t>
            </a:r>
            <a:r>
              <a:rPr lang="en-US" dirty="0" err="1"/>
              <a:t>posuere</a:t>
            </a:r>
            <a:r>
              <a:rPr lang="en-US" dirty="0"/>
              <a:t> </a:t>
            </a:r>
            <a:r>
              <a:rPr lang="en-US" dirty="0" err="1"/>
              <a:t>purus</a:t>
            </a:r>
            <a:r>
              <a:rPr lang="en-US" dirty="0"/>
              <a:t> </a:t>
            </a:r>
            <a:r>
              <a:rPr lang="en-US" dirty="0" err="1"/>
              <a:t>rhoncus</a:t>
            </a:r>
            <a:r>
              <a:rPr lang="en-US" dirty="0"/>
              <a:t> pulvinar </a:t>
            </a:r>
            <a:r>
              <a:rPr lang="en-US" dirty="0" err="1"/>
              <a:t>aliquam</a:t>
            </a:r>
            <a:r>
              <a:rPr lang="en-US" dirty="0"/>
              <a:t>.</a:t>
            </a:r>
          </a:p>
        </p:txBody>
      </p:sp>
    </p:spTree>
    <p:extLst>
      <p:ext uri="{BB962C8B-B14F-4D97-AF65-F5344CB8AC3E}">
        <p14:creationId xmlns:p14="http://schemas.microsoft.com/office/powerpoint/2010/main" val="132891190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4" name="Group 3">
            <a:extLst>
              <a:ext uri="{FF2B5EF4-FFF2-40B4-BE49-F238E27FC236}">
                <a16:creationId xmlns:a16="http://schemas.microsoft.com/office/drawing/2014/main" id="{A7121340-A3BC-8742-8FA2-D92C8F40DEC5}"/>
              </a:ext>
            </a:extLst>
          </p:cNvPr>
          <p:cNvGrpSpPr/>
          <p:nvPr userDrawn="1"/>
        </p:nvGrpSpPr>
        <p:grpSpPr>
          <a:xfrm>
            <a:off x="444" y="0"/>
            <a:ext cx="9143556" cy="5143500"/>
            <a:chOff x="444" y="317809"/>
            <a:chExt cx="9143556" cy="5143500"/>
          </a:xfrm>
        </p:grpSpPr>
        <p:pic>
          <p:nvPicPr>
            <p:cNvPr id="5" name="Google Shape;51;p211" descr="Surface chart&#10;&#10;Description automatically generated with low confidence">
              <a:extLst>
                <a:ext uri="{FF2B5EF4-FFF2-40B4-BE49-F238E27FC236}">
                  <a16:creationId xmlns:a16="http://schemas.microsoft.com/office/drawing/2014/main" id="{01538804-3463-37CB-9C32-32E207B7F5B9}"/>
                </a:ext>
              </a:extLst>
            </p:cNvPr>
            <p:cNvPicPr preferRelativeResize="0"/>
            <p:nvPr userDrawn="1"/>
          </p:nvPicPr>
          <p:blipFill rotWithShape="1">
            <a:blip r:embed="rId2">
              <a:alphaModFix amt="50000"/>
            </a:blip>
            <a:srcRect/>
            <a:stretch/>
          </p:blipFill>
          <p:spPr>
            <a:xfrm>
              <a:off x="444" y="317809"/>
              <a:ext cx="9143111" cy="5143500"/>
            </a:xfrm>
            <a:prstGeom prst="rect">
              <a:avLst/>
            </a:prstGeom>
            <a:noFill/>
            <a:ln>
              <a:noFill/>
            </a:ln>
          </p:spPr>
        </p:pic>
        <p:pic>
          <p:nvPicPr>
            <p:cNvPr id="7" name="Google Shape;51;p211" descr="Surface chart&#10;&#10;Description automatically generated with low confidence">
              <a:extLst>
                <a:ext uri="{FF2B5EF4-FFF2-40B4-BE49-F238E27FC236}">
                  <a16:creationId xmlns:a16="http://schemas.microsoft.com/office/drawing/2014/main" id="{53EF35EA-A7A7-04CA-5F1F-5F1AABAB9656}"/>
                </a:ext>
              </a:extLst>
            </p:cNvPr>
            <p:cNvPicPr preferRelativeResize="0"/>
            <p:nvPr userDrawn="1"/>
          </p:nvPicPr>
          <p:blipFill rotWithShape="1">
            <a:blip r:embed="rId2">
              <a:alphaModFix amt="50000"/>
            </a:blip>
            <a:srcRect/>
            <a:stretch/>
          </p:blipFill>
          <p:spPr>
            <a:xfrm>
              <a:off x="889" y="317809"/>
              <a:ext cx="9143111" cy="5143500"/>
            </a:xfrm>
            <a:prstGeom prst="rect">
              <a:avLst/>
            </a:prstGeom>
            <a:noFill/>
            <a:ln>
              <a:noFill/>
            </a:ln>
          </p:spPr>
        </p:pic>
      </p:grpSp>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13" name="Group 12">
            <a:extLst>
              <a:ext uri="{FF2B5EF4-FFF2-40B4-BE49-F238E27FC236}">
                <a16:creationId xmlns:a16="http://schemas.microsoft.com/office/drawing/2014/main" id="{9E84D7B0-FE29-BDC4-58C4-590AE2D6F788}"/>
              </a:ext>
            </a:extLst>
          </p:cNvPr>
          <p:cNvGrpSpPr/>
          <p:nvPr userDrawn="1"/>
        </p:nvGrpSpPr>
        <p:grpSpPr>
          <a:xfrm>
            <a:off x="924129" y="1598931"/>
            <a:ext cx="7458302" cy="2018454"/>
            <a:chOff x="842849" y="1558291"/>
            <a:chExt cx="7458302" cy="2018454"/>
          </a:xfrm>
        </p:grpSpPr>
        <p:sp>
          <p:nvSpPr>
            <p:cNvPr id="6" name="Rectangle 1">
              <a:extLst>
                <a:ext uri="{FF2B5EF4-FFF2-40B4-BE49-F238E27FC236}">
                  <a16:creationId xmlns:a16="http://schemas.microsoft.com/office/drawing/2014/main" id="{A4127EBC-73EE-5CA7-340E-2D86DF39305E}"/>
                </a:ext>
              </a:extLst>
            </p:cNvPr>
            <p:cNvSpPr/>
            <p:nvPr/>
          </p:nvSpPr>
          <p:spPr>
            <a:xfrm rot="21540000">
              <a:off x="949529" y="1680211"/>
              <a:ext cx="7351622" cy="1896534"/>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nvGrpSpPr>
            <p:cNvPr id="8" name="Group 7">
              <a:extLst>
                <a:ext uri="{FF2B5EF4-FFF2-40B4-BE49-F238E27FC236}">
                  <a16:creationId xmlns:a16="http://schemas.microsoft.com/office/drawing/2014/main" id="{A73882D4-D689-F65E-AD4C-56FDC980092B}"/>
                </a:ext>
              </a:extLst>
            </p:cNvPr>
            <p:cNvGrpSpPr/>
            <p:nvPr/>
          </p:nvGrpSpPr>
          <p:grpSpPr>
            <a:xfrm>
              <a:off x="842849" y="1558291"/>
              <a:ext cx="7351622" cy="1896534"/>
              <a:chOff x="1582406" y="1522350"/>
              <a:chExt cx="6046550" cy="1943146"/>
            </a:xfrm>
          </p:grpSpPr>
          <p:sp>
            <p:nvSpPr>
              <p:cNvPr id="10" name="Rectangle 1">
                <a:extLst>
                  <a:ext uri="{FF2B5EF4-FFF2-40B4-BE49-F238E27FC236}">
                    <a16:creationId xmlns:a16="http://schemas.microsoft.com/office/drawing/2014/main" id="{9A424679-8800-2490-87BD-E149E9A56570}"/>
                  </a:ext>
                </a:extLst>
              </p:cNvPr>
              <p:cNvSpPr/>
              <p:nvPr/>
            </p:nvSpPr>
            <p:spPr>
              <a:xfrm rot="21540000">
                <a:off x="1582406" y="1522350"/>
                <a:ext cx="6046550" cy="1943146"/>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1" name="Rectangle 1">
                <a:extLst>
                  <a:ext uri="{FF2B5EF4-FFF2-40B4-BE49-F238E27FC236}">
                    <a16:creationId xmlns:a16="http://schemas.microsoft.com/office/drawing/2014/main" id="{7AE0D767-5711-E229-9E75-973174B06839}"/>
                  </a:ext>
                </a:extLst>
              </p:cNvPr>
              <p:cNvSpPr/>
              <p:nvPr/>
            </p:nvSpPr>
            <p:spPr>
              <a:xfrm rot="60000">
                <a:off x="1629759" y="1537568"/>
                <a:ext cx="5951844" cy="1912711"/>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noFill/>
              <a:ln w="19050">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12" name="Text Placeholder 16">
            <a:extLst>
              <a:ext uri="{FF2B5EF4-FFF2-40B4-BE49-F238E27FC236}">
                <a16:creationId xmlns:a16="http://schemas.microsoft.com/office/drawing/2014/main" id="{8B065D67-05ED-043B-EB6F-FF4EFD18DD55}"/>
              </a:ext>
            </a:extLst>
          </p:cNvPr>
          <p:cNvSpPr>
            <a:spLocks noGrp="1"/>
          </p:cNvSpPr>
          <p:nvPr>
            <p:ph type="body" sz="quarter" idx="14" hasCustomPrompt="1"/>
          </p:nvPr>
        </p:nvSpPr>
        <p:spPr>
          <a:xfrm>
            <a:off x="1644519" y="2152045"/>
            <a:ext cx="6017522" cy="818389"/>
          </a:xfrm>
          <a:prstGeom prst="rect">
            <a:avLst/>
          </a:prstGeom>
        </p:spPr>
        <p:txBody>
          <a:bodyPr/>
          <a:lstStyle>
            <a:lvl1pPr algn="ctr">
              <a:defRPr sz="1600" b="1" i="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Nam </a:t>
            </a:r>
            <a:r>
              <a:rPr lang="en-US" dirty="0" err="1"/>
              <a:t>hendrerit</a:t>
            </a:r>
            <a:r>
              <a:rPr lang="en-US" dirty="0"/>
              <a:t> nisi sed </a:t>
            </a:r>
            <a:r>
              <a:rPr lang="en-US" dirty="0" err="1"/>
              <a:t>sollicitudin</a:t>
            </a:r>
            <a:r>
              <a:rPr lang="en-US" dirty="0"/>
              <a:t> </a:t>
            </a:r>
            <a:r>
              <a:rPr lang="en-US" dirty="0" err="1"/>
              <a:t>pellentesque</a:t>
            </a:r>
            <a:r>
              <a:rPr lang="en-US" dirty="0"/>
              <a:t>. Nunc </a:t>
            </a:r>
            <a:r>
              <a:rPr lang="en-US" dirty="0" err="1"/>
              <a:t>posuere</a:t>
            </a:r>
            <a:r>
              <a:rPr lang="en-US" dirty="0"/>
              <a:t> </a:t>
            </a:r>
            <a:r>
              <a:rPr lang="en-US" dirty="0" err="1"/>
              <a:t>purus</a:t>
            </a:r>
            <a:r>
              <a:rPr lang="en-US" dirty="0"/>
              <a:t> </a:t>
            </a:r>
            <a:r>
              <a:rPr lang="en-US" dirty="0" err="1"/>
              <a:t>rhoncus</a:t>
            </a:r>
            <a:r>
              <a:rPr lang="en-US" dirty="0"/>
              <a:t> pulvinar </a:t>
            </a:r>
            <a:r>
              <a:rPr lang="en-US" dirty="0" err="1"/>
              <a:t>aliquam</a:t>
            </a:r>
            <a:r>
              <a:rPr lang="en-US" dirty="0"/>
              <a:t>.”</a:t>
            </a:r>
          </a:p>
        </p:txBody>
      </p:sp>
    </p:spTree>
    <p:extLst>
      <p:ext uri="{BB962C8B-B14F-4D97-AF65-F5344CB8AC3E}">
        <p14:creationId xmlns:p14="http://schemas.microsoft.com/office/powerpoint/2010/main" val="2635703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 name="Shape 37"/>
        <p:cNvGrpSpPr/>
        <p:nvPr/>
      </p:nvGrpSpPr>
      <p:grpSpPr>
        <a:xfrm>
          <a:off x="0" y="0"/>
          <a:ext cx="0" cy="0"/>
          <a:chOff x="0" y="0"/>
          <a:chExt cx="0" cy="0"/>
        </a:xfrm>
      </p:grpSpPr>
      <p:pic>
        <p:nvPicPr>
          <p:cNvPr id="9" name="Picture 8" descr="A picture containing person, computer, indoor&#10;&#10;Description automatically generated">
            <a:extLst>
              <a:ext uri="{FF2B5EF4-FFF2-40B4-BE49-F238E27FC236}">
                <a16:creationId xmlns:a16="http://schemas.microsoft.com/office/drawing/2014/main" id="{516F9E0B-C414-EE47-FB20-93C08CB2ECCB}"/>
              </a:ext>
            </a:extLst>
          </p:cNvPr>
          <p:cNvPicPr>
            <a:picLocks noChangeAspect="1"/>
          </p:cNvPicPr>
          <p:nvPr userDrawn="1"/>
        </p:nvPicPr>
        <p:blipFill rotWithShape="1">
          <a:blip r:embed="rId2"/>
          <a:srcRect r="11111"/>
          <a:stretch/>
        </p:blipFill>
        <p:spPr>
          <a:xfrm flipH="1">
            <a:off x="0" y="0"/>
            <a:ext cx="9144000" cy="5143494"/>
          </a:xfrm>
          <a:prstGeom prst="rect">
            <a:avLst/>
          </a:prstGeom>
        </p:spPr>
      </p:pic>
      <p:pic>
        <p:nvPicPr>
          <p:cNvPr id="7" name="Google Shape;13;p29" descr="Shape&#10;&#10;Description automatically generated with low confidence">
            <a:extLst>
              <a:ext uri="{FF2B5EF4-FFF2-40B4-BE49-F238E27FC236}">
                <a16:creationId xmlns:a16="http://schemas.microsoft.com/office/drawing/2014/main" id="{F230FEE4-488F-96F4-8D2A-EE054CBBAD09}"/>
              </a:ext>
            </a:extLst>
          </p:cNvPr>
          <p:cNvPicPr preferRelativeResize="0"/>
          <p:nvPr userDrawn="1"/>
        </p:nvPicPr>
        <p:blipFill rotWithShape="1">
          <a:blip r:embed="rId3">
            <a:alphaModFix/>
          </a:blip>
          <a:srcRect/>
          <a:stretch/>
        </p:blipFill>
        <p:spPr>
          <a:xfrm>
            <a:off x="0" y="6"/>
            <a:ext cx="9143990" cy="5148000"/>
          </a:xfrm>
          <a:prstGeom prst="rect">
            <a:avLst/>
          </a:prstGeom>
          <a:noFill/>
          <a:ln>
            <a:noFill/>
          </a:ln>
        </p:spPr>
      </p:pic>
      <p:sp>
        <p:nvSpPr>
          <p:cNvPr id="4" name="Google Shape;48;p35">
            <a:extLst>
              <a:ext uri="{FF2B5EF4-FFF2-40B4-BE49-F238E27FC236}">
                <a16:creationId xmlns:a16="http://schemas.microsoft.com/office/drawing/2014/main" id="{5F64051F-BD83-CC5F-9893-F009B36C0673}"/>
              </a:ext>
            </a:extLst>
          </p:cNvPr>
          <p:cNvSpPr/>
          <p:nvPr userDrawn="1"/>
        </p:nvSpPr>
        <p:spPr>
          <a:xfrm>
            <a:off x="0" y="638171"/>
            <a:ext cx="4734046" cy="4030832"/>
          </a:xfrm>
          <a:prstGeom prst="rect">
            <a:avLst/>
          </a:prstGeom>
          <a:solidFill>
            <a:schemeClr val="bg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dirty="0">
              <a:solidFill>
                <a:schemeClr val="lt1"/>
              </a:solidFill>
              <a:latin typeface="Arial"/>
              <a:ea typeface="Arial"/>
              <a:cs typeface="Arial"/>
              <a:sym typeface="Arial"/>
            </a:endParaRPr>
          </a:p>
        </p:txBody>
      </p:sp>
      <p:sp>
        <p:nvSpPr>
          <p:cNvPr id="5" name="Google Shape;49;p35">
            <a:extLst>
              <a:ext uri="{FF2B5EF4-FFF2-40B4-BE49-F238E27FC236}">
                <a16:creationId xmlns:a16="http://schemas.microsoft.com/office/drawing/2014/main" id="{B5904564-343E-43A6-8304-343F02ACA662}"/>
              </a:ext>
            </a:extLst>
          </p:cNvPr>
          <p:cNvSpPr/>
          <p:nvPr userDrawn="1"/>
        </p:nvSpPr>
        <p:spPr>
          <a:xfrm>
            <a:off x="0" y="819942"/>
            <a:ext cx="144711" cy="323530"/>
          </a:xfrm>
          <a:prstGeom prst="rect">
            <a:avLst/>
          </a:prstGeom>
          <a:solidFill>
            <a:schemeClr val="tx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6" name="Google Shape;50;p35">
            <a:extLst>
              <a:ext uri="{FF2B5EF4-FFF2-40B4-BE49-F238E27FC236}">
                <a16:creationId xmlns:a16="http://schemas.microsoft.com/office/drawing/2014/main" id="{1D5EC03E-3187-4335-1ABE-6ED2663D566A}"/>
              </a:ext>
            </a:extLst>
          </p:cNvPr>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8" name="Text Placeholder 16">
            <a:extLst>
              <a:ext uri="{FF2B5EF4-FFF2-40B4-BE49-F238E27FC236}">
                <a16:creationId xmlns:a16="http://schemas.microsoft.com/office/drawing/2014/main" id="{265DD762-38DD-C279-9899-CD72B84833A4}"/>
              </a:ext>
            </a:extLst>
          </p:cNvPr>
          <p:cNvSpPr>
            <a:spLocks noGrp="1"/>
          </p:cNvSpPr>
          <p:nvPr>
            <p:ph type="body" sz="quarter" idx="13"/>
          </p:nvPr>
        </p:nvSpPr>
        <p:spPr>
          <a:xfrm>
            <a:off x="144711" y="1295658"/>
            <a:ext cx="4343206" cy="3036421"/>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209303814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4" name="Group 3">
            <a:extLst>
              <a:ext uri="{FF2B5EF4-FFF2-40B4-BE49-F238E27FC236}">
                <a16:creationId xmlns:a16="http://schemas.microsoft.com/office/drawing/2014/main" id="{125C25DB-B2F7-2F49-C4DE-EEAA9DA2587D}"/>
              </a:ext>
            </a:extLst>
          </p:cNvPr>
          <p:cNvGrpSpPr/>
          <p:nvPr userDrawn="1"/>
        </p:nvGrpSpPr>
        <p:grpSpPr>
          <a:xfrm>
            <a:off x="444" y="0"/>
            <a:ext cx="9143556" cy="5143500"/>
            <a:chOff x="444" y="317809"/>
            <a:chExt cx="9143556" cy="5143500"/>
          </a:xfrm>
        </p:grpSpPr>
        <p:pic>
          <p:nvPicPr>
            <p:cNvPr id="5" name="Google Shape;51;p211" descr="Surface chart&#10;&#10;Description automatically generated with low confidence">
              <a:extLst>
                <a:ext uri="{FF2B5EF4-FFF2-40B4-BE49-F238E27FC236}">
                  <a16:creationId xmlns:a16="http://schemas.microsoft.com/office/drawing/2014/main" id="{C116CF0B-ED05-2F19-B7A5-8743A5DCEE9B}"/>
                </a:ext>
              </a:extLst>
            </p:cNvPr>
            <p:cNvPicPr preferRelativeResize="0"/>
            <p:nvPr userDrawn="1"/>
          </p:nvPicPr>
          <p:blipFill rotWithShape="1">
            <a:blip r:embed="rId2">
              <a:alphaModFix amt="50000"/>
            </a:blip>
            <a:srcRect/>
            <a:stretch/>
          </p:blipFill>
          <p:spPr>
            <a:xfrm>
              <a:off x="444" y="317809"/>
              <a:ext cx="9143111" cy="5143500"/>
            </a:xfrm>
            <a:prstGeom prst="rect">
              <a:avLst/>
            </a:prstGeom>
            <a:noFill/>
            <a:ln>
              <a:noFill/>
            </a:ln>
          </p:spPr>
        </p:pic>
        <p:pic>
          <p:nvPicPr>
            <p:cNvPr id="7" name="Google Shape;51;p211" descr="Surface chart&#10;&#10;Description automatically generated with low confidence">
              <a:extLst>
                <a:ext uri="{FF2B5EF4-FFF2-40B4-BE49-F238E27FC236}">
                  <a16:creationId xmlns:a16="http://schemas.microsoft.com/office/drawing/2014/main" id="{B4E5D19C-006F-7A41-8339-EBD408FEFC94}"/>
                </a:ext>
              </a:extLst>
            </p:cNvPr>
            <p:cNvPicPr preferRelativeResize="0"/>
            <p:nvPr userDrawn="1"/>
          </p:nvPicPr>
          <p:blipFill rotWithShape="1">
            <a:blip r:embed="rId2">
              <a:alphaModFix amt="50000"/>
            </a:blip>
            <a:srcRect/>
            <a:stretch/>
          </p:blipFill>
          <p:spPr>
            <a:xfrm>
              <a:off x="889" y="317809"/>
              <a:ext cx="9143111" cy="5143500"/>
            </a:xfrm>
            <a:prstGeom prst="rect">
              <a:avLst/>
            </a:prstGeom>
            <a:noFill/>
            <a:ln>
              <a:noFill/>
            </a:ln>
          </p:spPr>
        </p:pic>
      </p:grpSp>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13" name="Group 12">
            <a:extLst>
              <a:ext uri="{FF2B5EF4-FFF2-40B4-BE49-F238E27FC236}">
                <a16:creationId xmlns:a16="http://schemas.microsoft.com/office/drawing/2014/main" id="{9E84D7B0-FE29-BDC4-58C4-590AE2D6F788}"/>
              </a:ext>
            </a:extLst>
          </p:cNvPr>
          <p:cNvGrpSpPr/>
          <p:nvPr userDrawn="1"/>
        </p:nvGrpSpPr>
        <p:grpSpPr>
          <a:xfrm>
            <a:off x="924129" y="1598931"/>
            <a:ext cx="7458302" cy="2018454"/>
            <a:chOff x="842849" y="1558291"/>
            <a:chExt cx="7458302" cy="2018454"/>
          </a:xfrm>
        </p:grpSpPr>
        <p:sp>
          <p:nvSpPr>
            <p:cNvPr id="6" name="Rectangle 1">
              <a:extLst>
                <a:ext uri="{FF2B5EF4-FFF2-40B4-BE49-F238E27FC236}">
                  <a16:creationId xmlns:a16="http://schemas.microsoft.com/office/drawing/2014/main" id="{A4127EBC-73EE-5CA7-340E-2D86DF39305E}"/>
                </a:ext>
              </a:extLst>
            </p:cNvPr>
            <p:cNvSpPr/>
            <p:nvPr/>
          </p:nvSpPr>
          <p:spPr>
            <a:xfrm rot="21540000">
              <a:off x="949529" y="1680211"/>
              <a:ext cx="7351622" cy="1896534"/>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nvGrpSpPr>
            <p:cNvPr id="8" name="Group 7">
              <a:extLst>
                <a:ext uri="{FF2B5EF4-FFF2-40B4-BE49-F238E27FC236}">
                  <a16:creationId xmlns:a16="http://schemas.microsoft.com/office/drawing/2014/main" id="{A73882D4-D689-F65E-AD4C-56FDC980092B}"/>
                </a:ext>
              </a:extLst>
            </p:cNvPr>
            <p:cNvGrpSpPr/>
            <p:nvPr/>
          </p:nvGrpSpPr>
          <p:grpSpPr>
            <a:xfrm>
              <a:off x="842849" y="1558291"/>
              <a:ext cx="7351622" cy="1896534"/>
              <a:chOff x="1582406" y="1522350"/>
              <a:chExt cx="6046550" cy="1943146"/>
            </a:xfrm>
          </p:grpSpPr>
          <p:sp>
            <p:nvSpPr>
              <p:cNvPr id="10" name="Rectangle 1">
                <a:extLst>
                  <a:ext uri="{FF2B5EF4-FFF2-40B4-BE49-F238E27FC236}">
                    <a16:creationId xmlns:a16="http://schemas.microsoft.com/office/drawing/2014/main" id="{9A424679-8800-2490-87BD-E149E9A56570}"/>
                  </a:ext>
                </a:extLst>
              </p:cNvPr>
              <p:cNvSpPr/>
              <p:nvPr/>
            </p:nvSpPr>
            <p:spPr>
              <a:xfrm rot="21540000">
                <a:off x="1582406" y="1522350"/>
                <a:ext cx="6046550" cy="1943146"/>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1" name="Rectangle 1">
                <a:extLst>
                  <a:ext uri="{FF2B5EF4-FFF2-40B4-BE49-F238E27FC236}">
                    <a16:creationId xmlns:a16="http://schemas.microsoft.com/office/drawing/2014/main" id="{7AE0D767-5711-E229-9E75-973174B06839}"/>
                  </a:ext>
                </a:extLst>
              </p:cNvPr>
              <p:cNvSpPr/>
              <p:nvPr/>
            </p:nvSpPr>
            <p:spPr>
              <a:xfrm rot="60000">
                <a:off x="1629759" y="1537568"/>
                <a:ext cx="5951844" cy="1912711"/>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noFill/>
              <a:ln w="19050">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ublic Sans" pitchFamily="2" charset="0"/>
                </a:endParaRPr>
              </a:p>
            </p:txBody>
          </p:sp>
        </p:grpSp>
      </p:grpSp>
      <p:sp>
        <p:nvSpPr>
          <p:cNvPr id="12" name="Text Placeholder 16">
            <a:extLst>
              <a:ext uri="{FF2B5EF4-FFF2-40B4-BE49-F238E27FC236}">
                <a16:creationId xmlns:a16="http://schemas.microsoft.com/office/drawing/2014/main" id="{8B065D67-05ED-043B-EB6F-FF4EFD18DD55}"/>
              </a:ext>
            </a:extLst>
          </p:cNvPr>
          <p:cNvSpPr>
            <a:spLocks noGrp="1"/>
          </p:cNvSpPr>
          <p:nvPr>
            <p:ph type="body" sz="quarter" idx="14" hasCustomPrompt="1"/>
          </p:nvPr>
        </p:nvSpPr>
        <p:spPr>
          <a:xfrm>
            <a:off x="1644519" y="2152045"/>
            <a:ext cx="6017522" cy="818389"/>
          </a:xfrm>
          <a:prstGeom prst="rect">
            <a:avLst/>
          </a:prstGeom>
        </p:spPr>
        <p:txBody>
          <a:bodyPr/>
          <a:lstStyle>
            <a:lvl1pPr algn="ctr">
              <a:defRPr sz="1600" b="1" i="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Nam </a:t>
            </a:r>
            <a:r>
              <a:rPr lang="en-US" dirty="0" err="1"/>
              <a:t>hendrerit</a:t>
            </a:r>
            <a:r>
              <a:rPr lang="en-US" dirty="0"/>
              <a:t> nisi sed </a:t>
            </a:r>
            <a:r>
              <a:rPr lang="en-US" dirty="0" err="1"/>
              <a:t>sollicitudin</a:t>
            </a:r>
            <a:r>
              <a:rPr lang="en-US" dirty="0"/>
              <a:t> </a:t>
            </a:r>
            <a:r>
              <a:rPr lang="en-US" dirty="0" err="1"/>
              <a:t>pellentesque</a:t>
            </a:r>
            <a:r>
              <a:rPr lang="en-US" dirty="0"/>
              <a:t>. Nunc </a:t>
            </a:r>
            <a:r>
              <a:rPr lang="en-US" dirty="0" err="1"/>
              <a:t>posuere</a:t>
            </a:r>
            <a:r>
              <a:rPr lang="en-US" dirty="0"/>
              <a:t> </a:t>
            </a:r>
            <a:r>
              <a:rPr lang="en-US" dirty="0" err="1"/>
              <a:t>purus</a:t>
            </a:r>
            <a:r>
              <a:rPr lang="en-US" dirty="0"/>
              <a:t> </a:t>
            </a:r>
            <a:r>
              <a:rPr lang="en-US" dirty="0" err="1"/>
              <a:t>rhoncus</a:t>
            </a:r>
            <a:r>
              <a:rPr lang="en-US" dirty="0"/>
              <a:t> pulvinar </a:t>
            </a:r>
            <a:r>
              <a:rPr lang="en-US" dirty="0" err="1"/>
              <a:t>aliquam</a:t>
            </a:r>
            <a:r>
              <a:rPr lang="en-US" dirty="0"/>
              <a:t>.”</a:t>
            </a:r>
          </a:p>
        </p:txBody>
      </p:sp>
    </p:spTree>
    <p:extLst>
      <p:ext uri="{BB962C8B-B14F-4D97-AF65-F5344CB8AC3E}">
        <p14:creationId xmlns:p14="http://schemas.microsoft.com/office/powerpoint/2010/main" val="376651757"/>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5" name="Group 4">
            <a:extLst>
              <a:ext uri="{FF2B5EF4-FFF2-40B4-BE49-F238E27FC236}">
                <a16:creationId xmlns:a16="http://schemas.microsoft.com/office/drawing/2014/main" id="{0E35E446-C2E6-7EB6-91A7-73AD32CEF59C}"/>
              </a:ext>
            </a:extLst>
          </p:cNvPr>
          <p:cNvGrpSpPr/>
          <p:nvPr userDrawn="1"/>
        </p:nvGrpSpPr>
        <p:grpSpPr>
          <a:xfrm>
            <a:off x="444" y="0"/>
            <a:ext cx="9143556" cy="5143500"/>
            <a:chOff x="444" y="317809"/>
            <a:chExt cx="9143556" cy="5143500"/>
          </a:xfrm>
        </p:grpSpPr>
        <p:pic>
          <p:nvPicPr>
            <p:cNvPr id="7" name="Google Shape;51;p211" descr="Surface chart&#10;&#10;Description automatically generated with low confidence">
              <a:extLst>
                <a:ext uri="{FF2B5EF4-FFF2-40B4-BE49-F238E27FC236}">
                  <a16:creationId xmlns:a16="http://schemas.microsoft.com/office/drawing/2014/main" id="{7E61279D-2B87-16CE-4EF5-97E5E537417E}"/>
                </a:ext>
              </a:extLst>
            </p:cNvPr>
            <p:cNvPicPr preferRelativeResize="0"/>
            <p:nvPr userDrawn="1"/>
          </p:nvPicPr>
          <p:blipFill rotWithShape="1">
            <a:blip r:embed="rId2">
              <a:alphaModFix amt="50000"/>
            </a:blip>
            <a:srcRect/>
            <a:stretch/>
          </p:blipFill>
          <p:spPr>
            <a:xfrm>
              <a:off x="444" y="317809"/>
              <a:ext cx="9143111" cy="5143500"/>
            </a:xfrm>
            <a:prstGeom prst="rect">
              <a:avLst/>
            </a:prstGeom>
            <a:noFill/>
            <a:ln>
              <a:noFill/>
            </a:ln>
          </p:spPr>
        </p:pic>
        <p:pic>
          <p:nvPicPr>
            <p:cNvPr id="9" name="Google Shape;51;p211" descr="Surface chart&#10;&#10;Description automatically generated with low confidence">
              <a:extLst>
                <a:ext uri="{FF2B5EF4-FFF2-40B4-BE49-F238E27FC236}">
                  <a16:creationId xmlns:a16="http://schemas.microsoft.com/office/drawing/2014/main" id="{E17D2550-E970-E158-F7FA-F076C576867F}"/>
                </a:ext>
              </a:extLst>
            </p:cNvPr>
            <p:cNvPicPr preferRelativeResize="0"/>
            <p:nvPr userDrawn="1"/>
          </p:nvPicPr>
          <p:blipFill rotWithShape="1">
            <a:blip r:embed="rId2">
              <a:alphaModFix amt="50000"/>
            </a:blip>
            <a:srcRect/>
            <a:stretch/>
          </p:blipFill>
          <p:spPr>
            <a:xfrm>
              <a:off x="889" y="317809"/>
              <a:ext cx="9143111" cy="5143500"/>
            </a:xfrm>
            <a:prstGeom prst="rect">
              <a:avLst/>
            </a:prstGeom>
            <a:noFill/>
            <a:ln>
              <a:noFill/>
            </a:ln>
          </p:spPr>
        </p:pic>
      </p:grpSp>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13" name="Group 12">
            <a:extLst>
              <a:ext uri="{FF2B5EF4-FFF2-40B4-BE49-F238E27FC236}">
                <a16:creationId xmlns:a16="http://schemas.microsoft.com/office/drawing/2014/main" id="{9E84D7B0-FE29-BDC4-58C4-590AE2D6F788}"/>
              </a:ext>
            </a:extLst>
          </p:cNvPr>
          <p:cNvGrpSpPr/>
          <p:nvPr userDrawn="1"/>
        </p:nvGrpSpPr>
        <p:grpSpPr>
          <a:xfrm>
            <a:off x="924129" y="1598931"/>
            <a:ext cx="7458302" cy="2018454"/>
            <a:chOff x="842849" y="1558291"/>
            <a:chExt cx="7458302" cy="2018454"/>
          </a:xfrm>
        </p:grpSpPr>
        <p:sp>
          <p:nvSpPr>
            <p:cNvPr id="6" name="Rectangle 1">
              <a:extLst>
                <a:ext uri="{FF2B5EF4-FFF2-40B4-BE49-F238E27FC236}">
                  <a16:creationId xmlns:a16="http://schemas.microsoft.com/office/drawing/2014/main" id="{A4127EBC-73EE-5CA7-340E-2D86DF39305E}"/>
                </a:ext>
              </a:extLst>
            </p:cNvPr>
            <p:cNvSpPr/>
            <p:nvPr/>
          </p:nvSpPr>
          <p:spPr>
            <a:xfrm rot="21540000">
              <a:off x="949529" y="1680211"/>
              <a:ext cx="7351622" cy="1896534"/>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rgbClr val="BD87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nvGrpSpPr>
            <p:cNvPr id="8" name="Group 7">
              <a:extLst>
                <a:ext uri="{FF2B5EF4-FFF2-40B4-BE49-F238E27FC236}">
                  <a16:creationId xmlns:a16="http://schemas.microsoft.com/office/drawing/2014/main" id="{A73882D4-D689-F65E-AD4C-56FDC980092B}"/>
                </a:ext>
              </a:extLst>
            </p:cNvPr>
            <p:cNvGrpSpPr/>
            <p:nvPr/>
          </p:nvGrpSpPr>
          <p:grpSpPr>
            <a:xfrm>
              <a:off x="842849" y="1558291"/>
              <a:ext cx="7351622" cy="1896534"/>
              <a:chOff x="1582406" y="1522350"/>
              <a:chExt cx="6046550" cy="1943146"/>
            </a:xfrm>
          </p:grpSpPr>
          <p:sp>
            <p:nvSpPr>
              <p:cNvPr id="10" name="Rectangle 1">
                <a:extLst>
                  <a:ext uri="{FF2B5EF4-FFF2-40B4-BE49-F238E27FC236}">
                    <a16:creationId xmlns:a16="http://schemas.microsoft.com/office/drawing/2014/main" id="{9A424679-8800-2490-87BD-E149E9A56570}"/>
                  </a:ext>
                </a:extLst>
              </p:cNvPr>
              <p:cNvSpPr/>
              <p:nvPr/>
            </p:nvSpPr>
            <p:spPr>
              <a:xfrm rot="21540000">
                <a:off x="1582406" y="1522350"/>
                <a:ext cx="6046550" cy="1943146"/>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1" name="Rectangle 1">
                <a:extLst>
                  <a:ext uri="{FF2B5EF4-FFF2-40B4-BE49-F238E27FC236}">
                    <a16:creationId xmlns:a16="http://schemas.microsoft.com/office/drawing/2014/main" id="{7AE0D767-5711-E229-9E75-973174B06839}"/>
                  </a:ext>
                </a:extLst>
              </p:cNvPr>
              <p:cNvSpPr/>
              <p:nvPr/>
            </p:nvSpPr>
            <p:spPr>
              <a:xfrm rot="60000">
                <a:off x="1629759" y="1537568"/>
                <a:ext cx="5951844" cy="1912711"/>
              </a:xfrm>
              <a:custGeom>
                <a:avLst/>
                <a:gdLst>
                  <a:gd name="connsiteX0" fmla="*/ 0 w 3794760"/>
                  <a:gd name="connsiteY0" fmla="*/ 0 h 1379220"/>
                  <a:gd name="connsiteX1" fmla="*/ 3794760 w 3794760"/>
                  <a:gd name="connsiteY1" fmla="*/ 0 h 1379220"/>
                  <a:gd name="connsiteX2" fmla="*/ 3794760 w 3794760"/>
                  <a:gd name="connsiteY2" fmla="*/ 1379220 h 1379220"/>
                  <a:gd name="connsiteX3" fmla="*/ 0 w 3794760"/>
                  <a:gd name="connsiteY3" fmla="*/ 1379220 h 1379220"/>
                  <a:gd name="connsiteX4" fmla="*/ 0 w 3794760"/>
                  <a:gd name="connsiteY4" fmla="*/ 0 h 1379220"/>
                  <a:gd name="connsiteX0" fmla="*/ 0 w 4008120"/>
                  <a:gd name="connsiteY0" fmla="*/ 15240 h 1379220"/>
                  <a:gd name="connsiteX1" fmla="*/ 4008120 w 4008120"/>
                  <a:gd name="connsiteY1" fmla="*/ 0 h 1379220"/>
                  <a:gd name="connsiteX2" fmla="*/ 4008120 w 4008120"/>
                  <a:gd name="connsiteY2" fmla="*/ 1379220 h 1379220"/>
                  <a:gd name="connsiteX3" fmla="*/ 213360 w 4008120"/>
                  <a:gd name="connsiteY3" fmla="*/ 1379220 h 1379220"/>
                  <a:gd name="connsiteX4" fmla="*/ 0 w 4008120"/>
                  <a:gd name="connsiteY4" fmla="*/ 15240 h 1379220"/>
                  <a:gd name="connsiteX0" fmla="*/ 0 w 4244340"/>
                  <a:gd name="connsiteY0" fmla="*/ 0 h 1363980"/>
                  <a:gd name="connsiteX1" fmla="*/ 4244340 w 4244340"/>
                  <a:gd name="connsiteY1" fmla="*/ 0 h 1363980"/>
                  <a:gd name="connsiteX2" fmla="*/ 4008120 w 4244340"/>
                  <a:gd name="connsiteY2" fmla="*/ 1363980 h 1363980"/>
                  <a:gd name="connsiteX3" fmla="*/ 213360 w 4244340"/>
                  <a:gd name="connsiteY3" fmla="*/ 1363980 h 1363980"/>
                  <a:gd name="connsiteX4" fmla="*/ 0 w 4244340"/>
                  <a:gd name="connsiteY4" fmla="*/ 0 h 1363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40" h="1363980">
                    <a:moveTo>
                      <a:pt x="0" y="0"/>
                    </a:moveTo>
                    <a:lnTo>
                      <a:pt x="4244340" y="0"/>
                    </a:lnTo>
                    <a:lnTo>
                      <a:pt x="4008120" y="1363980"/>
                    </a:lnTo>
                    <a:lnTo>
                      <a:pt x="213360" y="1363980"/>
                    </a:lnTo>
                    <a:lnTo>
                      <a:pt x="0" y="0"/>
                    </a:lnTo>
                    <a:close/>
                  </a:path>
                </a:pathLst>
              </a:custGeom>
              <a:noFill/>
              <a:ln w="19050">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grpSp>
      <p:sp>
        <p:nvSpPr>
          <p:cNvPr id="3" name="Text Placeholder 16">
            <a:extLst>
              <a:ext uri="{FF2B5EF4-FFF2-40B4-BE49-F238E27FC236}">
                <a16:creationId xmlns:a16="http://schemas.microsoft.com/office/drawing/2014/main" id="{D9D75538-3CD8-55EB-59C5-39A1891BA9F7}"/>
              </a:ext>
            </a:extLst>
          </p:cNvPr>
          <p:cNvSpPr>
            <a:spLocks noGrp="1"/>
          </p:cNvSpPr>
          <p:nvPr>
            <p:ph type="body" sz="quarter" idx="14" hasCustomPrompt="1"/>
          </p:nvPr>
        </p:nvSpPr>
        <p:spPr>
          <a:xfrm>
            <a:off x="1644519" y="2152045"/>
            <a:ext cx="6017522" cy="818389"/>
          </a:xfrm>
          <a:prstGeom prst="rect">
            <a:avLst/>
          </a:prstGeom>
        </p:spPr>
        <p:txBody>
          <a:bodyPr/>
          <a:lstStyle>
            <a:lvl1pPr algn="ctr">
              <a:defRPr sz="1600" b="1" i="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Nam </a:t>
            </a:r>
            <a:r>
              <a:rPr lang="en-US" dirty="0" err="1"/>
              <a:t>hendrerit</a:t>
            </a:r>
            <a:r>
              <a:rPr lang="en-US" dirty="0"/>
              <a:t> nisi sed </a:t>
            </a:r>
            <a:r>
              <a:rPr lang="en-US" dirty="0" err="1"/>
              <a:t>sollicitudin</a:t>
            </a:r>
            <a:r>
              <a:rPr lang="en-US" dirty="0"/>
              <a:t> </a:t>
            </a:r>
            <a:r>
              <a:rPr lang="en-US" dirty="0" err="1"/>
              <a:t>pellentesque</a:t>
            </a:r>
            <a:r>
              <a:rPr lang="en-US" dirty="0"/>
              <a:t>. Nunc </a:t>
            </a:r>
            <a:r>
              <a:rPr lang="en-US" dirty="0" err="1"/>
              <a:t>posuere</a:t>
            </a:r>
            <a:r>
              <a:rPr lang="en-US" dirty="0"/>
              <a:t> </a:t>
            </a:r>
            <a:r>
              <a:rPr lang="en-US" dirty="0" err="1"/>
              <a:t>purus</a:t>
            </a:r>
            <a:r>
              <a:rPr lang="en-US" dirty="0"/>
              <a:t> </a:t>
            </a:r>
            <a:r>
              <a:rPr lang="en-US" dirty="0" err="1"/>
              <a:t>rhoncus</a:t>
            </a:r>
            <a:r>
              <a:rPr lang="en-US" dirty="0"/>
              <a:t> pulvinar </a:t>
            </a:r>
            <a:r>
              <a:rPr lang="en-US" dirty="0" err="1"/>
              <a:t>aliquam</a:t>
            </a:r>
            <a:r>
              <a:rPr lang="en-US" dirty="0"/>
              <a:t>.”</a:t>
            </a:r>
          </a:p>
        </p:txBody>
      </p:sp>
    </p:spTree>
    <p:extLst>
      <p:ext uri="{BB962C8B-B14F-4D97-AF65-F5344CB8AC3E}">
        <p14:creationId xmlns:p14="http://schemas.microsoft.com/office/powerpoint/2010/main" val="414494342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5" name="Group 4">
            <a:extLst>
              <a:ext uri="{FF2B5EF4-FFF2-40B4-BE49-F238E27FC236}">
                <a16:creationId xmlns:a16="http://schemas.microsoft.com/office/drawing/2014/main" id="{1A313971-E455-32D4-5F35-7F0A7506EBEC}"/>
              </a:ext>
            </a:extLst>
          </p:cNvPr>
          <p:cNvGrpSpPr/>
          <p:nvPr userDrawn="1"/>
        </p:nvGrpSpPr>
        <p:grpSpPr>
          <a:xfrm>
            <a:off x="444" y="0"/>
            <a:ext cx="9143556" cy="5143500"/>
            <a:chOff x="444" y="317809"/>
            <a:chExt cx="9143556" cy="5143500"/>
          </a:xfrm>
        </p:grpSpPr>
        <p:pic>
          <p:nvPicPr>
            <p:cNvPr id="7" name="Google Shape;51;p211" descr="Surface chart&#10;&#10;Description automatically generated with low confidence">
              <a:extLst>
                <a:ext uri="{FF2B5EF4-FFF2-40B4-BE49-F238E27FC236}">
                  <a16:creationId xmlns:a16="http://schemas.microsoft.com/office/drawing/2014/main" id="{B2DAE7C5-8254-ADA6-C732-D3903D630834}"/>
                </a:ext>
              </a:extLst>
            </p:cNvPr>
            <p:cNvPicPr preferRelativeResize="0"/>
            <p:nvPr userDrawn="1"/>
          </p:nvPicPr>
          <p:blipFill rotWithShape="1">
            <a:blip r:embed="rId2">
              <a:alphaModFix amt="50000"/>
            </a:blip>
            <a:srcRect/>
            <a:stretch/>
          </p:blipFill>
          <p:spPr>
            <a:xfrm>
              <a:off x="444" y="317809"/>
              <a:ext cx="9143111" cy="5143500"/>
            </a:xfrm>
            <a:prstGeom prst="rect">
              <a:avLst/>
            </a:prstGeom>
            <a:noFill/>
            <a:ln>
              <a:noFill/>
            </a:ln>
          </p:spPr>
        </p:pic>
        <p:pic>
          <p:nvPicPr>
            <p:cNvPr id="8" name="Google Shape;51;p211" descr="Surface chart&#10;&#10;Description automatically generated with low confidence">
              <a:extLst>
                <a:ext uri="{FF2B5EF4-FFF2-40B4-BE49-F238E27FC236}">
                  <a16:creationId xmlns:a16="http://schemas.microsoft.com/office/drawing/2014/main" id="{FD092B5A-388D-9760-6BE3-175597F12079}"/>
                </a:ext>
              </a:extLst>
            </p:cNvPr>
            <p:cNvPicPr preferRelativeResize="0"/>
            <p:nvPr userDrawn="1"/>
          </p:nvPicPr>
          <p:blipFill rotWithShape="1">
            <a:blip r:embed="rId2">
              <a:alphaModFix amt="50000"/>
            </a:blip>
            <a:srcRect/>
            <a:stretch/>
          </p:blipFill>
          <p:spPr>
            <a:xfrm>
              <a:off x="889" y="317809"/>
              <a:ext cx="9143111" cy="5143500"/>
            </a:xfrm>
            <a:prstGeom prst="rect">
              <a:avLst/>
            </a:prstGeom>
            <a:noFill/>
            <a:ln>
              <a:noFill/>
            </a:ln>
          </p:spPr>
        </p:pic>
      </p:grpSp>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sp>
        <p:nvSpPr>
          <p:cNvPr id="19" name="Rectangle: Rounded Corners 2">
            <a:extLst>
              <a:ext uri="{FF2B5EF4-FFF2-40B4-BE49-F238E27FC236}">
                <a16:creationId xmlns:a16="http://schemas.microsoft.com/office/drawing/2014/main" id="{539A477A-9012-E4C9-3DC3-6045CBBADA3D}"/>
              </a:ext>
            </a:extLst>
          </p:cNvPr>
          <p:cNvSpPr/>
          <p:nvPr/>
        </p:nvSpPr>
        <p:spPr>
          <a:xfrm>
            <a:off x="1893911" y="1825943"/>
            <a:ext cx="5027524" cy="1212468"/>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20" name="Rectangle: Rounded Corners 16">
            <a:extLst>
              <a:ext uri="{FF2B5EF4-FFF2-40B4-BE49-F238E27FC236}">
                <a16:creationId xmlns:a16="http://schemas.microsoft.com/office/drawing/2014/main" id="{02F63D0A-03D0-F1B7-E2A3-363EC25FC99F}"/>
              </a:ext>
            </a:extLst>
          </p:cNvPr>
          <p:cNvSpPr/>
          <p:nvPr/>
        </p:nvSpPr>
        <p:spPr>
          <a:xfrm>
            <a:off x="2222565" y="2127950"/>
            <a:ext cx="5027524" cy="1212468"/>
          </a:xfrm>
          <a:prstGeom prst="round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21" name="Rectangle: Rounded Corners 15">
            <a:extLst>
              <a:ext uri="{FF2B5EF4-FFF2-40B4-BE49-F238E27FC236}">
                <a16:creationId xmlns:a16="http://schemas.microsoft.com/office/drawing/2014/main" id="{5E144F66-A151-76A9-3896-E7EEF1CC51CC}"/>
              </a:ext>
            </a:extLst>
          </p:cNvPr>
          <p:cNvSpPr/>
          <p:nvPr/>
        </p:nvSpPr>
        <p:spPr>
          <a:xfrm>
            <a:off x="2058238" y="1976946"/>
            <a:ext cx="5027524" cy="1212468"/>
          </a:xfrm>
          <a:prstGeom prst="round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nvGrpSpPr>
          <p:cNvPr id="4" name="Group 3">
            <a:extLst>
              <a:ext uri="{FF2B5EF4-FFF2-40B4-BE49-F238E27FC236}">
                <a16:creationId xmlns:a16="http://schemas.microsoft.com/office/drawing/2014/main" id="{2393B419-DF94-AE78-ACAC-079D578FFE11}"/>
              </a:ext>
            </a:extLst>
          </p:cNvPr>
          <p:cNvGrpSpPr/>
          <p:nvPr userDrawn="1"/>
        </p:nvGrpSpPr>
        <p:grpSpPr>
          <a:xfrm>
            <a:off x="1985011" y="1602036"/>
            <a:ext cx="502919" cy="45719"/>
            <a:chOff x="1985011" y="1602036"/>
            <a:chExt cx="502919" cy="45719"/>
          </a:xfrm>
          <a:solidFill>
            <a:schemeClr val="tx2"/>
          </a:solidFill>
        </p:grpSpPr>
        <p:sp>
          <p:nvSpPr>
            <p:cNvPr id="13" name="Oval 12">
              <a:extLst>
                <a:ext uri="{FF2B5EF4-FFF2-40B4-BE49-F238E27FC236}">
                  <a16:creationId xmlns:a16="http://schemas.microsoft.com/office/drawing/2014/main" id="{768243BC-764C-C61F-8D7E-2AC7C2AF7133}"/>
                </a:ext>
              </a:extLst>
            </p:cNvPr>
            <p:cNvSpPr/>
            <p:nvPr/>
          </p:nvSpPr>
          <p:spPr>
            <a:xfrm>
              <a:off x="19850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4" name="Oval 13">
              <a:extLst>
                <a:ext uri="{FF2B5EF4-FFF2-40B4-BE49-F238E27FC236}">
                  <a16:creationId xmlns:a16="http://schemas.microsoft.com/office/drawing/2014/main" id="{74232596-28CC-35D7-377C-4BD995B71793}"/>
                </a:ext>
              </a:extLst>
            </p:cNvPr>
            <p:cNvSpPr/>
            <p:nvPr/>
          </p:nvSpPr>
          <p:spPr>
            <a:xfrm>
              <a:off x="21374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5" name="Oval 14">
              <a:extLst>
                <a:ext uri="{FF2B5EF4-FFF2-40B4-BE49-F238E27FC236}">
                  <a16:creationId xmlns:a16="http://schemas.microsoft.com/office/drawing/2014/main" id="{7641965D-A091-8B68-3452-8E789CFA6406}"/>
                </a:ext>
              </a:extLst>
            </p:cNvPr>
            <p:cNvSpPr/>
            <p:nvPr/>
          </p:nvSpPr>
          <p:spPr>
            <a:xfrm>
              <a:off x="22898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6" name="Oval 15">
              <a:extLst>
                <a:ext uri="{FF2B5EF4-FFF2-40B4-BE49-F238E27FC236}">
                  <a16:creationId xmlns:a16="http://schemas.microsoft.com/office/drawing/2014/main" id="{C9AC3A36-6212-3904-4BA3-580B7E1B09DB}"/>
                </a:ext>
              </a:extLst>
            </p:cNvPr>
            <p:cNvSpPr/>
            <p:nvPr/>
          </p:nvSpPr>
          <p:spPr>
            <a:xfrm>
              <a:off x="24422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grpSp>
        <p:nvGrpSpPr>
          <p:cNvPr id="3" name="Group 2">
            <a:extLst>
              <a:ext uri="{FF2B5EF4-FFF2-40B4-BE49-F238E27FC236}">
                <a16:creationId xmlns:a16="http://schemas.microsoft.com/office/drawing/2014/main" id="{65B4E9D3-5BD6-D459-C204-37ADC38B2CD5}"/>
              </a:ext>
            </a:extLst>
          </p:cNvPr>
          <p:cNvGrpSpPr/>
          <p:nvPr userDrawn="1"/>
        </p:nvGrpSpPr>
        <p:grpSpPr>
          <a:xfrm>
            <a:off x="6656071" y="3518606"/>
            <a:ext cx="502919" cy="45719"/>
            <a:chOff x="6656071" y="3518606"/>
            <a:chExt cx="502919" cy="45719"/>
          </a:xfrm>
          <a:solidFill>
            <a:schemeClr val="bg2"/>
          </a:solidFill>
        </p:grpSpPr>
        <p:sp>
          <p:nvSpPr>
            <p:cNvPr id="9" name="Oval 8">
              <a:extLst>
                <a:ext uri="{FF2B5EF4-FFF2-40B4-BE49-F238E27FC236}">
                  <a16:creationId xmlns:a16="http://schemas.microsoft.com/office/drawing/2014/main" id="{D1072BFE-A808-1F01-DB1C-4B292613406D}"/>
                </a:ext>
              </a:extLst>
            </p:cNvPr>
            <p:cNvSpPr/>
            <p:nvPr/>
          </p:nvSpPr>
          <p:spPr>
            <a:xfrm>
              <a:off x="66560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0" name="Oval 9">
              <a:extLst>
                <a:ext uri="{FF2B5EF4-FFF2-40B4-BE49-F238E27FC236}">
                  <a16:creationId xmlns:a16="http://schemas.microsoft.com/office/drawing/2014/main" id="{0D38E259-BF42-F291-F467-795827E03C50}"/>
                </a:ext>
              </a:extLst>
            </p:cNvPr>
            <p:cNvSpPr/>
            <p:nvPr/>
          </p:nvSpPr>
          <p:spPr>
            <a:xfrm>
              <a:off x="68084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1" name="Oval 10">
              <a:extLst>
                <a:ext uri="{FF2B5EF4-FFF2-40B4-BE49-F238E27FC236}">
                  <a16:creationId xmlns:a16="http://schemas.microsoft.com/office/drawing/2014/main" id="{3E5265D8-FD72-A9C5-F993-34CBF4B34094}"/>
                </a:ext>
              </a:extLst>
            </p:cNvPr>
            <p:cNvSpPr/>
            <p:nvPr/>
          </p:nvSpPr>
          <p:spPr>
            <a:xfrm>
              <a:off x="69608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2" name="Oval 11">
              <a:extLst>
                <a:ext uri="{FF2B5EF4-FFF2-40B4-BE49-F238E27FC236}">
                  <a16:creationId xmlns:a16="http://schemas.microsoft.com/office/drawing/2014/main" id="{21674DD0-9E50-F9B2-F44D-ECEE2D2AD19A}"/>
                </a:ext>
              </a:extLst>
            </p:cNvPr>
            <p:cNvSpPr/>
            <p:nvPr/>
          </p:nvSpPr>
          <p:spPr>
            <a:xfrm>
              <a:off x="71132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sp>
        <p:nvSpPr>
          <p:cNvPr id="22" name="Text Placeholder 16">
            <a:extLst>
              <a:ext uri="{FF2B5EF4-FFF2-40B4-BE49-F238E27FC236}">
                <a16:creationId xmlns:a16="http://schemas.microsoft.com/office/drawing/2014/main" id="{936C1B8E-1D80-ED67-71E0-4809F19A555E}"/>
              </a:ext>
            </a:extLst>
          </p:cNvPr>
          <p:cNvSpPr>
            <a:spLocks noGrp="1"/>
          </p:cNvSpPr>
          <p:nvPr>
            <p:ph type="body" sz="quarter" idx="14" hasCustomPrompt="1"/>
          </p:nvPr>
        </p:nvSpPr>
        <p:spPr>
          <a:xfrm>
            <a:off x="2487929" y="2263351"/>
            <a:ext cx="4168142" cy="616791"/>
          </a:xfrm>
          <a:prstGeom prst="rect">
            <a:avLst/>
          </a:prstGeom>
        </p:spPr>
        <p:txBody>
          <a:bodyPr/>
          <a:lstStyle>
            <a:lvl1pPr algn="ctr">
              <a:defRPr sz="1700" b="1" i="1">
                <a:solidFill>
                  <a:schemeClr val="bg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Tree>
    <p:extLst>
      <p:ext uri="{BB962C8B-B14F-4D97-AF65-F5344CB8AC3E}">
        <p14:creationId xmlns:p14="http://schemas.microsoft.com/office/powerpoint/2010/main" val="300504108"/>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5" name="Group 4">
            <a:extLst>
              <a:ext uri="{FF2B5EF4-FFF2-40B4-BE49-F238E27FC236}">
                <a16:creationId xmlns:a16="http://schemas.microsoft.com/office/drawing/2014/main" id="{F4672081-9C58-1F7E-FD99-CBF2DC762BB7}"/>
              </a:ext>
            </a:extLst>
          </p:cNvPr>
          <p:cNvGrpSpPr/>
          <p:nvPr userDrawn="1"/>
        </p:nvGrpSpPr>
        <p:grpSpPr>
          <a:xfrm>
            <a:off x="444" y="0"/>
            <a:ext cx="9143556" cy="5143500"/>
            <a:chOff x="444" y="317809"/>
            <a:chExt cx="9143556" cy="5143500"/>
          </a:xfrm>
        </p:grpSpPr>
        <p:pic>
          <p:nvPicPr>
            <p:cNvPr id="7" name="Google Shape;51;p211" descr="Surface chart&#10;&#10;Description automatically generated with low confidence">
              <a:extLst>
                <a:ext uri="{FF2B5EF4-FFF2-40B4-BE49-F238E27FC236}">
                  <a16:creationId xmlns:a16="http://schemas.microsoft.com/office/drawing/2014/main" id="{80EED5AE-8DFF-899C-22A8-7BAD61209EBA}"/>
                </a:ext>
              </a:extLst>
            </p:cNvPr>
            <p:cNvPicPr preferRelativeResize="0"/>
            <p:nvPr userDrawn="1"/>
          </p:nvPicPr>
          <p:blipFill rotWithShape="1">
            <a:blip r:embed="rId2">
              <a:alphaModFix amt="50000"/>
            </a:blip>
            <a:srcRect/>
            <a:stretch/>
          </p:blipFill>
          <p:spPr>
            <a:xfrm>
              <a:off x="444" y="317809"/>
              <a:ext cx="9143111" cy="5143500"/>
            </a:xfrm>
            <a:prstGeom prst="rect">
              <a:avLst/>
            </a:prstGeom>
            <a:noFill/>
            <a:ln>
              <a:noFill/>
            </a:ln>
          </p:spPr>
        </p:pic>
        <p:pic>
          <p:nvPicPr>
            <p:cNvPr id="8" name="Google Shape;51;p211" descr="Surface chart&#10;&#10;Description automatically generated with low confidence">
              <a:extLst>
                <a:ext uri="{FF2B5EF4-FFF2-40B4-BE49-F238E27FC236}">
                  <a16:creationId xmlns:a16="http://schemas.microsoft.com/office/drawing/2014/main" id="{5A3B931F-5753-A974-43AE-D6AC2F83EC33}"/>
                </a:ext>
              </a:extLst>
            </p:cNvPr>
            <p:cNvPicPr preferRelativeResize="0"/>
            <p:nvPr userDrawn="1"/>
          </p:nvPicPr>
          <p:blipFill rotWithShape="1">
            <a:blip r:embed="rId2">
              <a:alphaModFix amt="50000"/>
            </a:blip>
            <a:srcRect/>
            <a:stretch/>
          </p:blipFill>
          <p:spPr>
            <a:xfrm>
              <a:off x="889" y="317809"/>
              <a:ext cx="9143111" cy="5143500"/>
            </a:xfrm>
            <a:prstGeom prst="rect">
              <a:avLst/>
            </a:prstGeom>
            <a:noFill/>
            <a:ln>
              <a:noFill/>
            </a:ln>
          </p:spPr>
        </p:pic>
      </p:grpSp>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sp>
        <p:nvSpPr>
          <p:cNvPr id="19" name="Rectangle: Rounded Corners 2">
            <a:extLst>
              <a:ext uri="{FF2B5EF4-FFF2-40B4-BE49-F238E27FC236}">
                <a16:creationId xmlns:a16="http://schemas.microsoft.com/office/drawing/2014/main" id="{539A477A-9012-E4C9-3DC3-6045CBBADA3D}"/>
              </a:ext>
            </a:extLst>
          </p:cNvPr>
          <p:cNvSpPr/>
          <p:nvPr/>
        </p:nvSpPr>
        <p:spPr>
          <a:xfrm>
            <a:off x="1893911" y="1825943"/>
            <a:ext cx="5027524" cy="1212468"/>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20" name="Rectangle: Rounded Corners 16">
            <a:extLst>
              <a:ext uri="{FF2B5EF4-FFF2-40B4-BE49-F238E27FC236}">
                <a16:creationId xmlns:a16="http://schemas.microsoft.com/office/drawing/2014/main" id="{02F63D0A-03D0-F1B7-E2A3-363EC25FC99F}"/>
              </a:ext>
            </a:extLst>
          </p:cNvPr>
          <p:cNvSpPr/>
          <p:nvPr/>
        </p:nvSpPr>
        <p:spPr>
          <a:xfrm>
            <a:off x="2222565" y="2127950"/>
            <a:ext cx="5027524" cy="1212468"/>
          </a:xfrm>
          <a:prstGeom prst="roundRect">
            <a:avLst/>
          </a:prstGeom>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21" name="Rectangle: Rounded Corners 15">
            <a:extLst>
              <a:ext uri="{FF2B5EF4-FFF2-40B4-BE49-F238E27FC236}">
                <a16:creationId xmlns:a16="http://schemas.microsoft.com/office/drawing/2014/main" id="{5E144F66-A151-76A9-3896-E7EEF1CC51CC}"/>
              </a:ext>
            </a:extLst>
          </p:cNvPr>
          <p:cNvSpPr/>
          <p:nvPr/>
        </p:nvSpPr>
        <p:spPr>
          <a:xfrm>
            <a:off x="2058238" y="1976946"/>
            <a:ext cx="5027524" cy="1212468"/>
          </a:xfrm>
          <a:prstGeom prst="round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nvGrpSpPr>
          <p:cNvPr id="4" name="Group 3">
            <a:extLst>
              <a:ext uri="{FF2B5EF4-FFF2-40B4-BE49-F238E27FC236}">
                <a16:creationId xmlns:a16="http://schemas.microsoft.com/office/drawing/2014/main" id="{2393B419-DF94-AE78-ACAC-079D578FFE11}"/>
              </a:ext>
            </a:extLst>
          </p:cNvPr>
          <p:cNvGrpSpPr/>
          <p:nvPr userDrawn="1"/>
        </p:nvGrpSpPr>
        <p:grpSpPr>
          <a:xfrm>
            <a:off x="1985011" y="1602036"/>
            <a:ext cx="502919" cy="45719"/>
            <a:chOff x="1985011" y="1602036"/>
            <a:chExt cx="502919" cy="45719"/>
          </a:xfrm>
          <a:solidFill>
            <a:schemeClr val="accent3">
              <a:lumMod val="60000"/>
              <a:lumOff val="40000"/>
            </a:schemeClr>
          </a:solidFill>
        </p:grpSpPr>
        <p:sp>
          <p:nvSpPr>
            <p:cNvPr id="13" name="Oval 12">
              <a:extLst>
                <a:ext uri="{FF2B5EF4-FFF2-40B4-BE49-F238E27FC236}">
                  <a16:creationId xmlns:a16="http://schemas.microsoft.com/office/drawing/2014/main" id="{768243BC-764C-C61F-8D7E-2AC7C2AF7133}"/>
                </a:ext>
              </a:extLst>
            </p:cNvPr>
            <p:cNvSpPr/>
            <p:nvPr/>
          </p:nvSpPr>
          <p:spPr>
            <a:xfrm>
              <a:off x="19850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4" name="Oval 13">
              <a:extLst>
                <a:ext uri="{FF2B5EF4-FFF2-40B4-BE49-F238E27FC236}">
                  <a16:creationId xmlns:a16="http://schemas.microsoft.com/office/drawing/2014/main" id="{74232596-28CC-35D7-377C-4BD995B71793}"/>
                </a:ext>
              </a:extLst>
            </p:cNvPr>
            <p:cNvSpPr/>
            <p:nvPr/>
          </p:nvSpPr>
          <p:spPr>
            <a:xfrm>
              <a:off x="21374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5" name="Oval 14">
              <a:extLst>
                <a:ext uri="{FF2B5EF4-FFF2-40B4-BE49-F238E27FC236}">
                  <a16:creationId xmlns:a16="http://schemas.microsoft.com/office/drawing/2014/main" id="{7641965D-A091-8B68-3452-8E789CFA6406}"/>
                </a:ext>
              </a:extLst>
            </p:cNvPr>
            <p:cNvSpPr/>
            <p:nvPr/>
          </p:nvSpPr>
          <p:spPr>
            <a:xfrm>
              <a:off x="22898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6" name="Oval 15">
              <a:extLst>
                <a:ext uri="{FF2B5EF4-FFF2-40B4-BE49-F238E27FC236}">
                  <a16:creationId xmlns:a16="http://schemas.microsoft.com/office/drawing/2014/main" id="{C9AC3A36-6212-3904-4BA3-580B7E1B09DB}"/>
                </a:ext>
              </a:extLst>
            </p:cNvPr>
            <p:cNvSpPr/>
            <p:nvPr/>
          </p:nvSpPr>
          <p:spPr>
            <a:xfrm>
              <a:off x="24422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grpSp>
        <p:nvGrpSpPr>
          <p:cNvPr id="3" name="Group 2">
            <a:extLst>
              <a:ext uri="{FF2B5EF4-FFF2-40B4-BE49-F238E27FC236}">
                <a16:creationId xmlns:a16="http://schemas.microsoft.com/office/drawing/2014/main" id="{65B4E9D3-5BD6-D459-C204-37ADC38B2CD5}"/>
              </a:ext>
            </a:extLst>
          </p:cNvPr>
          <p:cNvGrpSpPr/>
          <p:nvPr userDrawn="1"/>
        </p:nvGrpSpPr>
        <p:grpSpPr>
          <a:xfrm>
            <a:off x="6656071" y="3518606"/>
            <a:ext cx="502919" cy="45719"/>
            <a:chOff x="6656071" y="3518606"/>
            <a:chExt cx="502919" cy="45719"/>
          </a:xfrm>
          <a:solidFill>
            <a:schemeClr val="accent4">
              <a:lumMod val="60000"/>
              <a:lumOff val="40000"/>
            </a:schemeClr>
          </a:solidFill>
        </p:grpSpPr>
        <p:sp>
          <p:nvSpPr>
            <p:cNvPr id="9" name="Oval 8">
              <a:extLst>
                <a:ext uri="{FF2B5EF4-FFF2-40B4-BE49-F238E27FC236}">
                  <a16:creationId xmlns:a16="http://schemas.microsoft.com/office/drawing/2014/main" id="{D1072BFE-A808-1F01-DB1C-4B292613406D}"/>
                </a:ext>
              </a:extLst>
            </p:cNvPr>
            <p:cNvSpPr/>
            <p:nvPr/>
          </p:nvSpPr>
          <p:spPr>
            <a:xfrm>
              <a:off x="66560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0" name="Oval 9">
              <a:extLst>
                <a:ext uri="{FF2B5EF4-FFF2-40B4-BE49-F238E27FC236}">
                  <a16:creationId xmlns:a16="http://schemas.microsoft.com/office/drawing/2014/main" id="{0D38E259-BF42-F291-F467-795827E03C50}"/>
                </a:ext>
              </a:extLst>
            </p:cNvPr>
            <p:cNvSpPr/>
            <p:nvPr/>
          </p:nvSpPr>
          <p:spPr>
            <a:xfrm>
              <a:off x="68084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1" name="Oval 10">
              <a:extLst>
                <a:ext uri="{FF2B5EF4-FFF2-40B4-BE49-F238E27FC236}">
                  <a16:creationId xmlns:a16="http://schemas.microsoft.com/office/drawing/2014/main" id="{3E5265D8-FD72-A9C5-F993-34CBF4B34094}"/>
                </a:ext>
              </a:extLst>
            </p:cNvPr>
            <p:cNvSpPr/>
            <p:nvPr/>
          </p:nvSpPr>
          <p:spPr>
            <a:xfrm>
              <a:off x="69608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2" name="Oval 11">
              <a:extLst>
                <a:ext uri="{FF2B5EF4-FFF2-40B4-BE49-F238E27FC236}">
                  <a16:creationId xmlns:a16="http://schemas.microsoft.com/office/drawing/2014/main" id="{21674DD0-9E50-F9B2-F44D-ECEE2D2AD19A}"/>
                </a:ext>
              </a:extLst>
            </p:cNvPr>
            <p:cNvSpPr/>
            <p:nvPr/>
          </p:nvSpPr>
          <p:spPr>
            <a:xfrm>
              <a:off x="71132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sp>
        <p:nvSpPr>
          <p:cNvPr id="22" name="Text Placeholder 16">
            <a:extLst>
              <a:ext uri="{FF2B5EF4-FFF2-40B4-BE49-F238E27FC236}">
                <a16:creationId xmlns:a16="http://schemas.microsoft.com/office/drawing/2014/main" id="{936C1B8E-1D80-ED67-71E0-4809F19A555E}"/>
              </a:ext>
            </a:extLst>
          </p:cNvPr>
          <p:cNvSpPr>
            <a:spLocks noGrp="1"/>
          </p:cNvSpPr>
          <p:nvPr>
            <p:ph type="body" sz="quarter" idx="14" hasCustomPrompt="1"/>
          </p:nvPr>
        </p:nvSpPr>
        <p:spPr>
          <a:xfrm>
            <a:off x="2487929" y="2263351"/>
            <a:ext cx="4168142" cy="616791"/>
          </a:xfrm>
          <a:prstGeom prst="rect">
            <a:avLst/>
          </a:prstGeom>
        </p:spPr>
        <p:txBody>
          <a:bodyPr/>
          <a:lstStyle>
            <a:lvl1pPr algn="ctr">
              <a:defRPr sz="1700" b="1" i="1">
                <a:solidFill>
                  <a:schemeClr val="bg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Tree>
    <p:extLst>
      <p:ext uri="{BB962C8B-B14F-4D97-AF65-F5344CB8AC3E}">
        <p14:creationId xmlns:p14="http://schemas.microsoft.com/office/powerpoint/2010/main" val="402823404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grpSp>
        <p:nvGrpSpPr>
          <p:cNvPr id="5" name="Group 4">
            <a:extLst>
              <a:ext uri="{FF2B5EF4-FFF2-40B4-BE49-F238E27FC236}">
                <a16:creationId xmlns:a16="http://schemas.microsoft.com/office/drawing/2014/main" id="{08E82552-1C78-15C2-2E53-6608FF926165}"/>
              </a:ext>
            </a:extLst>
          </p:cNvPr>
          <p:cNvGrpSpPr/>
          <p:nvPr userDrawn="1"/>
        </p:nvGrpSpPr>
        <p:grpSpPr>
          <a:xfrm>
            <a:off x="444" y="0"/>
            <a:ext cx="9143556" cy="5143500"/>
            <a:chOff x="444" y="317809"/>
            <a:chExt cx="9143556" cy="5143500"/>
          </a:xfrm>
        </p:grpSpPr>
        <p:pic>
          <p:nvPicPr>
            <p:cNvPr id="7" name="Google Shape;51;p211" descr="Surface chart&#10;&#10;Description automatically generated with low confidence">
              <a:extLst>
                <a:ext uri="{FF2B5EF4-FFF2-40B4-BE49-F238E27FC236}">
                  <a16:creationId xmlns:a16="http://schemas.microsoft.com/office/drawing/2014/main" id="{B61B7049-B3E1-1E0F-A2D0-92A98688E607}"/>
                </a:ext>
              </a:extLst>
            </p:cNvPr>
            <p:cNvPicPr preferRelativeResize="0"/>
            <p:nvPr userDrawn="1"/>
          </p:nvPicPr>
          <p:blipFill rotWithShape="1">
            <a:blip r:embed="rId2">
              <a:alphaModFix amt="50000"/>
            </a:blip>
            <a:srcRect/>
            <a:stretch/>
          </p:blipFill>
          <p:spPr>
            <a:xfrm>
              <a:off x="444" y="317809"/>
              <a:ext cx="9143111" cy="5143500"/>
            </a:xfrm>
            <a:prstGeom prst="rect">
              <a:avLst/>
            </a:prstGeom>
            <a:noFill/>
            <a:ln>
              <a:noFill/>
            </a:ln>
          </p:spPr>
        </p:pic>
        <p:pic>
          <p:nvPicPr>
            <p:cNvPr id="8" name="Google Shape;51;p211" descr="Surface chart&#10;&#10;Description automatically generated with low confidence">
              <a:extLst>
                <a:ext uri="{FF2B5EF4-FFF2-40B4-BE49-F238E27FC236}">
                  <a16:creationId xmlns:a16="http://schemas.microsoft.com/office/drawing/2014/main" id="{549A8319-033F-60F3-0297-87499F4FF49D}"/>
                </a:ext>
              </a:extLst>
            </p:cNvPr>
            <p:cNvPicPr preferRelativeResize="0"/>
            <p:nvPr userDrawn="1"/>
          </p:nvPicPr>
          <p:blipFill rotWithShape="1">
            <a:blip r:embed="rId2">
              <a:alphaModFix amt="50000"/>
            </a:blip>
            <a:srcRect/>
            <a:stretch/>
          </p:blipFill>
          <p:spPr>
            <a:xfrm>
              <a:off x="889" y="317809"/>
              <a:ext cx="9143111" cy="5143500"/>
            </a:xfrm>
            <a:prstGeom prst="rect">
              <a:avLst/>
            </a:prstGeom>
            <a:noFill/>
            <a:ln>
              <a:noFill/>
            </a:ln>
          </p:spPr>
        </p:pic>
      </p:grpSp>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sp>
        <p:nvSpPr>
          <p:cNvPr id="19" name="Rectangle: Rounded Corners 2">
            <a:extLst>
              <a:ext uri="{FF2B5EF4-FFF2-40B4-BE49-F238E27FC236}">
                <a16:creationId xmlns:a16="http://schemas.microsoft.com/office/drawing/2014/main" id="{539A477A-9012-E4C9-3DC3-6045CBBADA3D}"/>
              </a:ext>
            </a:extLst>
          </p:cNvPr>
          <p:cNvSpPr/>
          <p:nvPr/>
        </p:nvSpPr>
        <p:spPr>
          <a:xfrm>
            <a:off x="1893911" y="1825943"/>
            <a:ext cx="5027524" cy="1212468"/>
          </a:xfrm>
          <a:prstGeom prst="round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20" name="Rectangle: Rounded Corners 16">
            <a:extLst>
              <a:ext uri="{FF2B5EF4-FFF2-40B4-BE49-F238E27FC236}">
                <a16:creationId xmlns:a16="http://schemas.microsoft.com/office/drawing/2014/main" id="{02F63D0A-03D0-F1B7-E2A3-363EC25FC99F}"/>
              </a:ext>
            </a:extLst>
          </p:cNvPr>
          <p:cNvSpPr/>
          <p:nvPr/>
        </p:nvSpPr>
        <p:spPr>
          <a:xfrm>
            <a:off x="2222565" y="2127950"/>
            <a:ext cx="5027524" cy="1212468"/>
          </a:xfrm>
          <a:prstGeom prst="round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21" name="Rectangle: Rounded Corners 15">
            <a:extLst>
              <a:ext uri="{FF2B5EF4-FFF2-40B4-BE49-F238E27FC236}">
                <a16:creationId xmlns:a16="http://schemas.microsoft.com/office/drawing/2014/main" id="{5E144F66-A151-76A9-3896-E7EEF1CC51CC}"/>
              </a:ext>
            </a:extLst>
          </p:cNvPr>
          <p:cNvSpPr/>
          <p:nvPr/>
        </p:nvSpPr>
        <p:spPr>
          <a:xfrm>
            <a:off x="2058238" y="1976946"/>
            <a:ext cx="5027524" cy="1212468"/>
          </a:xfrm>
          <a:prstGeom prst="round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nvGrpSpPr>
          <p:cNvPr id="4" name="Group 3">
            <a:extLst>
              <a:ext uri="{FF2B5EF4-FFF2-40B4-BE49-F238E27FC236}">
                <a16:creationId xmlns:a16="http://schemas.microsoft.com/office/drawing/2014/main" id="{2393B419-DF94-AE78-ACAC-079D578FFE11}"/>
              </a:ext>
            </a:extLst>
          </p:cNvPr>
          <p:cNvGrpSpPr/>
          <p:nvPr userDrawn="1"/>
        </p:nvGrpSpPr>
        <p:grpSpPr>
          <a:xfrm>
            <a:off x="1985011" y="1602036"/>
            <a:ext cx="502919" cy="45719"/>
            <a:chOff x="1985011" y="1602036"/>
            <a:chExt cx="502919" cy="45719"/>
          </a:xfrm>
          <a:solidFill>
            <a:schemeClr val="accent1">
              <a:lumMod val="60000"/>
              <a:lumOff val="40000"/>
            </a:schemeClr>
          </a:solidFill>
        </p:grpSpPr>
        <p:sp>
          <p:nvSpPr>
            <p:cNvPr id="13" name="Oval 12">
              <a:extLst>
                <a:ext uri="{FF2B5EF4-FFF2-40B4-BE49-F238E27FC236}">
                  <a16:creationId xmlns:a16="http://schemas.microsoft.com/office/drawing/2014/main" id="{768243BC-764C-C61F-8D7E-2AC7C2AF7133}"/>
                </a:ext>
              </a:extLst>
            </p:cNvPr>
            <p:cNvSpPr/>
            <p:nvPr/>
          </p:nvSpPr>
          <p:spPr>
            <a:xfrm>
              <a:off x="19850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4" name="Oval 13">
              <a:extLst>
                <a:ext uri="{FF2B5EF4-FFF2-40B4-BE49-F238E27FC236}">
                  <a16:creationId xmlns:a16="http://schemas.microsoft.com/office/drawing/2014/main" id="{74232596-28CC-35D7-377C-4BD995B71793}"/>
                </a:ext>
              </a:extLst>
            </p:cNvPr>
            <p:cNvSpPr/>
            <p:nvPr/>
          </p:nvSpPr>
          <p:spPr>
            <a:xfrm>
              <a:off x="21374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5" name="Oval 14">
              <a:extLst>
                <a:ext uri="{FF2B5EF4-FFF2-40B4-BE49-F238E27FC236}">
                  <a16:creationId xmlns:a16="http://schemas.microsoft.com/office/drawing/2014/main" id="{7641965D-A091-8B68-3452-8E789CFA6406}"/>
                </a:ext>
              </a:extLst>
            </p:cNvPr>
            <p:cNvSpPr/>
            <p:nvPr/>
          </p:nvSpPr>
          <p:spPr>
            <a:xfrm>
              <a:off x="22898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6" name="Oval 15">
              <a:extLst>
                <a:ext uri="{FF2B5EF4-FFF2-40B4-BE49-F238E27FC236}">
                  <a16:creationId xmlns:a16="http://schemas.microsoft.com/office/drawing/2014/main" id="{C9AC3A36-6212-3904-4BA3-580B7E1B09DB}"/>
                </a:ext>
              </a:extLst>
            </p:cNvPr>
            <p:cNvSpPr/>
            <p:nvPr/>
          </p:nvSpPr>
          <p:spPr>
            <a:xfrm>
              <a:off x="2442211" y="16020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grpSp>
        <p:nvGrpSpPr>
          <p:cNvPr id="3" name="Group 2">
            <a:extLst>
              <a:ext uri="{FF2B5EF4-FFF2-40B4-BE49-F238E27FC236}">
                <a16:creationId xmlns:a16="http://schemas.microsoft.com/office/drawing/2014/main" id="{65B4E9D3-5BD6-D459-C204-37ADC38B2CD5}"/>
              </a:ext>
            </a:extLst>
          </p:cNvPr>
          <p:cNvGrpSpPr/>
          <p:nvPr userDrawn="1"/>
        </p:nvGrpSpPr>
        <p:grpSpPr>
          <a:xfrm>
            <a:off x="6656071" y="3518606"/>
            <a:ext cx="502919" cy="45719"/>
            <a:chOff x="6656071" y="3518606"/>
            <a:chExt cx="502919" cy="45719"/>
          </a:xfrm>
          <a:solidFill>
            <a:schemeClr val="accent4">
              <a:lumMod val="60000"/>
              <a:lumOff val="40000"/>
            </a:schemeClr>
          </a:solidFill>
        </p:grpSpPr>
        <p:sp>
          <p:nvSpPr>
            <p:cNvPr id="9" name="Oval 8">
              <a:extLst>
                <a:ext uri="{FF2B5EF4-FFF2-40B4-BE49-F238E27FC236}">
                  <a16:creationId xmlns:a16="http://schemas.microsoft.com/office/drawing/2014/main" id="{D1072BFE-A808-1F01-DB1C-4B292613406D}"/>
                </a:ext>
              </a:extLst>
            </p:cNvPr>
            <p:cNvSpPr/>
            <p:nvPr/>
          </p:nvSpPr>
          <p:spPr>
            <a:xfrm>
              <a:off x="66560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0" name="Oval 9">
              <a:extLst>
                <a:ext uri="{FF2B5EF4-FFF2-40B4-BE49-F238E27FC236}">
                  <a16:creationId xmlns:a16="http://schemas.microsoft.com/office/drawing/2014/main" id="{0D38E259-BF42-F291-F467-795827E03C50}"/>
                </a:ext>
              </a:extLst>
            </p:cNvPr>
            <p:cNvSpPr/>
            <p:nvPr/>
          </p:nvSpPr>
          <p:spPr>
            <a:xfrm>
              <a:off x="68084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1" name="Oval 10">
              <a:extLst>
                <a:ext uri="{FF2B5EF4-FFF2-40B4-BE49-F238E27FC236}">
                  <a16:creationId xmlns:a16="http://schemas.microsoft.com/office/drawing/2014/main" id="{3E5265D8-FD72-A9C5-F993-34CBF4B34094}"/>
                </a:ext>
              </a:extLst>
            </p:cNvPr>
            <p:cNvSpPr/>
            <p:nvPr/>
          </p:nvSpPr>
          <p:spPr>
            <a:xfrm>
              <a:off x="69608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sp>
          <p:nvSpPr>
            <p:cNvPr id="12" name="Oval 11">
              <a:extLst>
                <a:ext uri="{FF2B5EF4-FFF2-40B4-BE49-F238E27FC236}">
                  <a16:creationId xmlns:a16="http://schemas.microsoft.com/office/drawing/2014/main" id="{21674DD0-9E50-F9B2-F44D-ECEE2D2AD19A}"/>
                </a:ext>
              </a:extLst>
            </p:cNvPr>
            <p:cNvSpPr/>
            <p:nvPr/>
          </p:nvSpPr>
          <p:spPr>
            <a:xfrm>
              <a:off x="7113271" y="351860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ublic Sans" pitchFamily="2" charset="0"/>
              </a:endParaRPr>
            </a:p>
          </p:txBody>
        </p:sp>
      </p:grpSp>
      <p:sp>
        <p:nvSpPr>
          <p:cNvPr id="22" name="Text Placeholder 16">
            <a:extLst>
              <a:ext uri="{FF2B5EF4-FFF2-40B4-BE49-F238E27FC236}">
                <a16:creationId xmlns:a16="http://schemas.microsoft.com/office/drawing/2014/main" id="{936C1B8E-1D80-ED67-71E0-4809F19A555E}"/>
              </a:ext>
            </a:extLst>
          </p:cNvPr>
          <p:cNvSpPr>
            <a:spLocks noGrp="1"/>
          </p:cNvSpPr>
          <p:nvPr>
            <p:ph type="body" sz="quarter" idx="14" hasCustomPrompt="1"/>
          </p:nvPr>
        </p:nvSpPr>
        <p:spPr>
          <a:xfrm>
            <a:off x="2487929" y="2263351"/>
            <a:ext cx="4168142" cy="616791"/>
          </a:xfrm>
          <a:prstGeom prst="rect">
            <a:avLst/>
          </a:prstGeom>
        </p:spPr>
        <p:txBody>
          <a:bodyPr/>
          <a:lstStyle>
            <a:lvl1pPr algn="ctr">
              <a:defRPr sz="1700" b="1" i="1">
                <a:solidFill>
                  <a:schemeClr val="bg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p:txBody>
      </p:sp>
    </p:spTree>
    <p:extLst>
      <p:ext uri="{BB962C8B-B14F-4D97-AF65-F5344CB8AC3E}">
        <p14:creationId xmlns:p14="http://schemas.microsoft.com/office/powerpoint/2010/main" val="59853231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10CCD286-F868-E529-DB7A-E7BAD818858C}"/>
              </a:ext>
            </a:extLst>
          </p:cNvPr>
          <p:cNvPicPr>
            <a:picLocks noChangeAspect="1"/>
          </p:cNvPicPr>
          <p:nvPr userDrawn="1"/>
        </p:nvPicPr>
        <p:blipFill rotWithShape="1">
          <a:blip r:embed="rId2">
            <a:alphaModFix amt="43000"/>
          </a:blip>
          <a:srcRect l="8234" r="8234"/>
          <a:stretch/>
        </p:blipFill>
        <p:spPr>
          <a:xfrm>
            <a:off x="0" y="0"/>
            <a:ext cx="9144001" cy="5143500"/>
          </a:xfrm>
          <a:prstGeom prst="rect">
            <a:avLst/>
          </a:prstGeom>
        </p:spPr>
      </p:pic>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sp>
        <p:nvSpPr>
          <p:cNvPr id="9" name="Rectangle 8">
            <a:extLst>
              <a:ext uri="{FF2B5EF4-FFF2-40B4-BE49-F238E27FC236}">
                <a16:creationId xmlns:a16="http://schemas.microsoft.com/office/drawing/2014/main" id="{BB301948-C55C-5F89-C12D-582FCDD655C5}"/>
              </a:ext>
            </a:extLst>
          </p:cNvPr>
          <p:cNvSpPr/>
          <p:nvPr/>
        </p:nvSpPr>
        <p:spPr>
          <a:xfrm>
            <a:off x="1736279" y="1782808"/>
            <a:ext cx="1577884" cy="15778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5400" b="1" dirty="0">
                <a:latin typeface="Public Sans" pitchFamily="2" charset="0"/>
              </a:rPr>
              <a:t>?</a:t>
            </a:r>
          </a:p>
        </p:txBody>
      </p:sp>
      <p:sp>
        <p:nvSpPr>
          <p:cNvPr id="11" name="Text Placeholder 16">
            <a:extLst>
              <a:ext uri="{FF2B5EF4-FFF2-40B4-BE49-F238E27FC236}">
                <a16:creationId xmlns:a16="http://schemas.microsoft.com/office/drawing/2014/main" id="{F2C7EA4E-1096-E2B7-EFE9-8D7BD6423613}"/>
              </a:ext>
            </a:extLst>
          </p:cNvPr>
          <p:cNvSpPr>
            <a:spLocks noGrp="1"/>
          </p:cNvSpPr>
          <p:nvPr>
            <p:ph type="body" sz="quarter" idx="14" hasCustomPrompt="1"/>
          </p:nvPr>
        </p:nvSpPr>
        <p:spPr>
          <a:xfrm>
            <a:off x="3470049" y="1800874"/>
            <a:ext cx="3789638" cy="616505"/>
          </a:xfrm>
          <a:prstGeom prst="rect">
            <a:avLst/>
          </a:prstGeom>
          <a:solidFill>
            <a:schemeClr val="bg1"/>
          </a:solidFill>
        </p:spPr>
        <p:txBody>
          <a:bodyPr/>
          <a:lstStyle>
            <a:lvl1pPr algn="l">
              <a:defRPr sz="1700" b="1" i="1">
                <a:solidFill>
                  <a:schemeClr val="bg2"/>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Did You Know?</a:t>
            </a:r>
          </a:p>
        </p:txBody>
      </p:sp>
      <p:sp>
        <p:nvSpPr>
          <p:cNvPr id="12" name="Text Placeholder 16">
            <a:extLst>
              <a:ext uri="{FF2B5EF4-FFF2-40B4-BE49-F238E27FC236}">
                <a16:creationId xmlns:a16="http://schemas.microsoft.com/office/drawing/2014/main" id="{87B0C3F9-165B-E2F3-E078-174C5889B60D}"/>
              </a:ext>
            </a:extLst>
          </p:cNvPr>
          <p:cNvSpPr>
            <a:spLocks noGrp="1"/>
          </p:cNvSpPr>
          <p:nvPr>
            <p:ph type="body" sz="quarter" idx="15"/>
          </p:nvPr>
        </p:nvSpPr>
        <p:spPr>
          <a:xfrm>
            <a:off x="3470049" y="2287467"/>
            <a:ext cx="3789638" cy="1091291"/>
          </a:xfrm>
          <a:prstGeom prst="rect">
            <a:avLst/>
          </a:prstGeom>
          <a:solidFill>
            <a:schemeClr val="bg1"/>
          </a:solidFill>
        </p:spPr>
        <p:txBody>
          <a:bodyPr/>
          <a:lstStyle>
            <a:lvl1pPr algn="l">
              <a:defRPr sz="1400" b="0" i="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48419529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5" name="Rectangle 4">
            <a:extLst>
              <a:ext uri="{FF2B5EF4-FFF2-40B4-BE49-F238E27FC236}">
                <a16:creationId xmlns:a16="http://schemas.microsoft.com/office/drawing/2014/main" id="{DD786252-3789-748B-A729-FA9BC45E63EB}"/>
              </a:ext>
            </a:extLst>
          </p:cNvPr>
          <p:cNvSpPr/>
          <p:nvPr userDrawn="1"/>
        </p:nvSpPr>
        <p:spPr>
          <a:xfrm>
            <a:off x="-1" y="1"/>
            <a:ext cx="9144001"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a:latin typeface="Public Sans" pitchFamily="2" charset="0"/>
            </a:endParaRPr>
          </a:p>
        </p:txBody>
      </p:sp>
      <p:sp>
        <p:nvSpPr>
          <p:cNvPr id="7" name="Rectangle 6">
            <a:extLst>
              <a:ext uri="{FF2B5EF4-FFF2-40B4-BE49-F238E27FC236}">
                <a16:creationId xmlns:a16="http://schemas.microsoft.com/office/drawing/2014/main" id="{E380E176-9BCC-ED7E-AD9C-98F4A2274A57}"/>
              </a:ext>
            </a:extLst>
          </p:cNvPr>
          <p:cNvSpPr/>
          <p:nvPr userDrawn="1"/>
        </p:nvSpPr>
        <p:spPr>
          <a:xfrm>
            <a:off x="0" y="0"/>
            <a:ext cx="4113765" cy="1166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EE891F0-60E1-C312-7ADB-614AF30186B3}"/>
              </a:ext>
            </a:extLst>
          </p:cNvPr>
          <p:cNvPicPr>
            <a:picLocks noChangeAspect="1"/>
          </p:cNvPicPr>
          <p:nvPr userDrawn="1"/>
        </p:nvPicPr>
        <p:blipFill rotWithShape="1">
          <a:blip r:embed="rId2"/>
          <a:srcRect l="6269" r="24764"/>
          <a:stretch/>
        </p:blipFill>
        <p:spPr>
          <a:xfrm>
            <a:off x="0" y="1166968"/>
            <a:ext cx="4113765" cy="3976529"/>
          </a:xfrm>
          <a:prstGeom prst="rect">
            <a:avLst/>
          </a:prstGeom>
          <a:ln w="28575">
            <a:noFill/>
          </a:ln>
        </p:spPr>
      </p:pic>
      <p:pic>
        <p:nvPicPr>
          <p:cNvPr id="4" name="Google Shape;40;p34" descr="Shape&#10;&#10;Description automatically generated with low confidence">
            <a:extLst>
              <a:ext uri="{FF2B5EF4-FFF2-40B4-BE49-F238E27FC236}">
                <a16:creationId xmlns:a16="http://schemas.microsoft.com/office/drawing/2014/main" id="{4096EBA6-F3C4-77F1-ED66-763D91A948CB}"/>
              </a:ext>
            </a:extLst>
          </p:cNvPr>
          <p:cNvPicPr preferRelativeResize="0"/>
          <p:nvPr userDrawn="1"/>
        </p:nvPicPr>
        <p:blipFill rotWithShape="1">
          <a:blip r:embed="rId3">
            <a:alphaModFix/>
          </a:blip>
          <a:srcRect/>
          <a:stretch/>
        </p:blipFill>
        <p:spPr>
          <a:xfrm>
            <a:off x="0" y="0"/>
            <a:ext cx="9143990" cy="5143494"/>
          </a:xfrm>
          <a:prstGeom prst="rect">
            <a:avLst/>
          </a:prstGeom>
          <a:noFill/>
          <a:ln>
            <a:noFill/>
          </a:ln>
        </p:spPr>
      </p:pic>
      <p:grpSp>
        <p:nvGrpSpPr>
          <p:cNvPr id="8" name="Group 7">
            <a:extLst>
              <a:ext uri="{FF2B5EF4-FFF2-40B4-BE49-F238E27FC236}">
                <a16:creationId xmlns:a16="http://schemas.microsoft.com/office/drawing/2014/main" id="{B5AACB97-FF51-1D76-CE7E-74A3FA84E73E}"/>
              </a:ext>
            </a:extLst>
          </p:cNvPr>
          <p:cNvGrpSpPr/>
          <p:nvPr userDrawn="1"/>
        </p:nvGrpSpPr>
        <p:grpSpPr>
          <a:xfrm>
            <a:off x="724005" y="301093"/>
            <a:ext cx="2665754" cy="542340"/>
            <a:chOff x="5567543" y="349969"/>
            <a:chExt cx="2665754" cy="542340"/>
          </a:xfrm>
        </p:grpSpPr>
        <p:sp>
          <p:nvSpPr>
            <p:cNvPr id="9" name="Google Shape;152;p215">
              <a:extLst>
                <a:ext uri="{FF2B5EF4-FFF2-40B4-BE49-F238E27FC236}">
                  <a16:creationId xmlns:a16="http://schemas.microsoft.com/office/drawing/2014/main" id="{DC440E52-4148-1F64-EB3D-5DFFEDAA6E06}"/>
                </a:ext>
              </a:extLst>
            </p:cNvPr>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dirty="0">
                  <a:solidFill>
                    <a:schemeClr val="bg1"/>
                  </a:solidFill>
                  <a:latin typeface="Public Sans"/>
                  <a:ea typeface="Public Sans"/>
                  <a:cs typeface="Public Sans"/>
                  <a:sym typeface="Public Sans"/>
                </a:rPr>
                <a:t>Think</a:t>
              </a:r>
            </a:p>
          </p:txBody>
        </p:sp>
        <p:cxnSp>
          <p:nvCxnSpPr>
            <p:cNvPr id="10" name="Google Shape;131;p215">
              <a:extLst>
                <a:ext uri="{FF2B5EF4-FFF2-40B4-BE49-F238E27FC236}">
                  <a16:creationId xmlns:a16="http://schemas.microsoft.com/office/drawing/2014/main" id="{40BB31B9-0AE6-9608-2843-6364218AEA26}"/>
                </a:ext>
              </a:extLst>
            </p:cNvPr>
            <p:cNvCxnSpPr>
              <a:cxnSpLocks/>
            </p:cNvCxnSpPr>
            <p:nvPr/>
          </p:nvCxnSpPr>
          <p:spPr>
            <a:xfrm>
              <a:off x="6426067" y="892309"/>
              <a:ext cx="948706" cy="0"/>
            </a:xfrm>
            <a:prstGeom prst="straightConnector1">
              <a:avLst/>
            </a:prstGeom>
            <a:noFill/>
            <a:ln w="38100" cap="flat" cmpd="sng">
              <a:solidFill>
                <a:schemeClr val="bg1"/>
              </a:solidFill>
              <a:prstDash val="solid"/>
              <a:round/>
              <a:headEnd type="none" w="sm" len="sm"/>
              <a:tailEnd type="none" w="sm" len="sm"/>
            </a:ln>
          </p:spPr>
        </p:cxnSp>
      </p:grpSp>
      <p:sp>
        <p:nvSpPr>
          <p:cNvPr id="2" name="Text Placeholder 16">
            <a:extLst>
              <a:ext uri="{FF2B5EF4-FFF2-40B4-BE49-F238E27FC236}">
                <a16:creationId xmlns:a16="http://schemas.microsoft.com/office/drawing/2014/main" id="{2571A457-275C-2BF6-9583-41383AED4BA3}"/>
              </a:ext>
            </a:extLst>
          </p:cNvPr>
          <p:cNvSpPr>
            <a:spLocks noGrp="1"/>
          </p:cNvSpPr>
          <p:nvPr>
            <p:ph type="body" sz="quarter" idx="14"/>
          </p:nvPr>
        </p:nvSpPr>
        <p:spPr>
          <a:xfrm>
            <a:off x="4480014" y="895714"/>
            <a:ext cx="4318646" cy="3392711"/>
          </a:xfrm>
          <a:prstGeom prst="rect">
            <a:avLst/>
          </a:prstGeom>
        </p:spPr>
        <p:txBody>
          <a:bodyPr/>
          <a:lstStyle>
            <a:lvl1pPr marL="285750" indent="-285750">
              <a:buClr>
                <a:schemeClr val="tx1"/>
              </a:buClr>
              <a:buFont typeface="Wingdings" pitchFamily="2" charset="2"/>
              <a:buChar cha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216309083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5" name="Rectangle 4">
            <a:extLst>
              <a:ext uri="{FF2B5EF4-FFF2-40B4-BE49-F238E27FC236}">
                <a16:creationId xmlns:a16="http://schemas.microsoft.com/office/drawing/2014/main" id="{DD786252-3789-748B-A729-FA9BC45E63EB}"/>
              </a:ext>
            </a:extLst>
          </p:cNvPr>
          <p:cNvSpPr/>
          <p:nvPr userDrawn="1"/>
        </p:nvSpPr>
        <p:spPr>
          <a:xfrm>
            <a:off x="-1" y="1"/>
            <a:ext cx="9144001"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a:latin typeface="Public Sans" pitchFamily="2" charset="0"/>
            </a:endParaRPr>
          </a:p>
        </p:txBody>
      </p:sp>
      <p:sp>
        <p:nvSpPr>
          <p:cNvPr id="7" name="Rectangle 6">
            <a:extLst>
              <a:ext uri="{FF2B5EF4-FFF2-40B4-BE49-F238E27FC236}">
                <a16:creationId xmlns:a16="http://schemas.microsoft.com/office/drawing/2014/main" id="{E380E176-9BCC-ED7E-AD9C-98F4A2274A57}"/>
              </a:ext>
            </a:extLst>
          </p:cNvPr>
          <p:cNvSpPr/>
          <p:nvPr userDrawn="1"/>
        </p:nvSpPr>
        <p:spPr>
          <a:xfrm>
            <a:off x="0" y="0"/>
            <a:ext cx="4113765" cy="11669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EE891F0-60E1-C312-7ADB-614AF30186B3}"/>
              </a:ext>
            </a:extLst>
          </p:cNvPr>
          <p:cNvPicPr>
            <a:picLocks noChangeAspect="1"/>
          </p:cNvPicPr>
          <p:nvPr userDrawn="1"/>
        </p:nvPicPr>
        <p:blipFill rotWithShape="1">
          <a:blip r:embed="rId2"/>
          <a:srcRect l="6269" r="24764"/>
          <a:stretch/>
        </p:blipFill>
        <p:spPr>
          <a:xfrm>
            <a:off x="0" y="1166968"/>
            <a:ext cx="4113765" cy="3976529"/>
          </a:xfrm>
          <a:prstGeom prst="rect">
            <a:avLst/>
          </a:prstGeom>
          <a:ln w="28575">
            <a:noFill/>
          </a:ln>
        </p:spPr>
      </p:pic>
      <p:sp>
        <p:nvSpPr>
          <p:cNvPr id="3" name="Rectangle 2">
            <a:extLst>
              <a:ext uri="{FF2B5EF4-FFF2-40B4-BE49-F238E27FC236}">
                <a16:creationId xmlns:a16="http://schemas.microsoft.com/office/drawing/2014/main" id="{766359BD-4C11-B70D-38F6-8454E683E8E0}"/>
              </a:ext>
            </a:extLst>
          </p:cNvPr>
          <p:cNvSpPr/>
          <p:nvPr userDrawn="1"/>
        </p:nvSpPr>
        <p:spPr>
          <a:xfrm>
            <a:off x="4113765" y="0"/>
            <a:ext cx="5030235"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Shape&#10;&#10;Description automatically generated with low confidence">
            <a:extLst>
              <a:ext uri="{FF2B5EF4-FFF2-40B4-BE49-F238E27FC236}">
                <a16:creationId xmlns:a16="http://schemas.microsoft.com/office/drawing/2014/main" id="{31EF608F-F734-57CD-7FAE-A1F277478A00}"/>
              </a:ext>
            </a:extLst>
          </p:cNvPr>
          <p:cNvPicPr>
            <a:picLocks noChangeAspect="1"/>
          </p:cNvPicPr>
          <p:nvPr userDrawn="1"/>
        </p:nvPicPr>
        <p:blipFill>
          <a:blip r:embed="rId3"/>
          <a:stretch>
            <a:fillRect/>
          </a:stretch>
        </p:blipFill>
        <p:spPr>
          <a:xfrm>
            <a:off x="0" y="0"/>
            <a:ext cx="9144000" cy="5143500"/>
          </a:xfrm>
          <a:prstGeom prst="rect">
            <a:avLst/>
          </a:prstGeom>
        </p:spPr>
      </p:pic>
      <p:grpSp>
        <p:nvGrpSpPr>
          <p:cNvPr id="8" name="Group 7">
            <a:extLst>
              <a:ext uri="{FF2B5EF4-FFF2-40B4-BE49-F238E27FC236}">
                <a16:creationId xmlns:a16="http://schemas.microsoft.com/office/drawing/2014/main" id="{B5AACB97-FF51-1D76-CE7E-74A3FA84E73E}"/>
              </a:ext>
            </a:extLst>
          </p:cNvPr>
          <p:cNvGrpSpPr/>
          <p:nvPr userDrawn="1"/>
        </p:nvGrpSpPr>
        <p:grpSpPr>
          <a:xfrm>
            <a:off x="724005" y="301093"/>
            <a:ext cx="2665754" cy="542340"/>
            <a:chOff x="5567543" y="349969"/>
            <a:chExt cx="2665754" cy="542340"/>
          </a:xfrm>
        </p:grpSpPr>
        <p:sp>
          <p:nvSpPr>
            <p:cNvPr id="9" name="Google Shape;152;p215">
              <a:extLst>
                <a:ext uri="{FF2B5EF4-FFF2-40B4-BE49-F238E27FC236}">
                  <a16:creationId xmlns:a16="http://schemas.microsoft.com/office/drawing/2014/main" id="{DC440E52-4148-1F64-EB3D-5DFFEDAA6E06}"/>
                </a:ext>
              </a:extLst>
            </p:cNvPr>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dirty="0">
                  <a:solidFill>
                    <a:schemeClr val="bg1"/>
                  </a:solidFill>
                  <a:latin typeface="Public Sans"/>
                  <a:ea typeface="Public Sans"/>
                  <a:cs typeface="Public Sans"/>
                  <a:sym typeface="Public Sans"/>
                </a:rPr>
                <a:t>Think</a:t>
              </a:r>
            </a:p>
          </p:txBody>
        </p:sp>
        <p:cxnSp>
          <p:nvCxnSpPr>
            <p:cNvPr id="10" name="Google Shape;131;p215">
              <a:extLst>
                <a:ext uri="{FF2B5EF4-FFF2-40B4-BE49-F238E27FC236}">
                  <a16:creationId xmlns:a16="http://schemas.microsoft.com/office/drawing/2014/main" id="{40BB31B9-0AE6-9608-2843-6364218AEA26}"/>
                </a:ext>
              </a:extLst>
            </p:cNvPr>
            <p:cNvCxnSpPr>
              <a:cxnSpLocks/>
            </p:cNvCxnSpPr>
            <p:nvPr/>
          </p:nvCxnSpPr>
          <p:spPr>
            <a:xfrm>
              <a:off x="6426067" y="892309"/>
              <a:ext cx="948706" cy="0"/>
            </a:xfrm>
            <a:prstGeom prst="straightConnector1">
              <a:avLst/>
            </a:prstGeom>
            <a:noFill/>
            <a:ln w="38100" cap="flat" cmpd="sng">
              <a:solidFill>
                <a:schemeClr val="bg1"/>
              </a:solidFill>
              <a:prstDash val="solid"/>
              <a:round/>
              <a:headEnd type="none" w="sm" len="sm"/>
              <a:tailEnd type="none" w="sm" len="sm"/>
            </a:ln>
          </p:spPr>
        </p:cxnSp>
      </p:grpSp>
      <p:sp>
        <p:nvSpPr>
          <p:cNvPr id="11" name="Text Placeholder 16">
            <a:extLst>
              <a:ext uri="{FF2B5EF4-FFF2-40B4-BE49-F238E27FC236}">
                <a16:creationId xmlns:a16="http://schemas.microsoft.com/office/drawing/2014/main" id="{7423B6EF-2EE4-A3A9-BB23-57DD8A0DF8F6}"/>
              </a:ext>
            </a:extLst>
          </p:cNvPr>
          <p:cNvSpPr>
            <a:spLocks noGrp="1"/>
          </p:cNvSpPr>
          <p:nvPr>
            <p:ph type="body" sz="quarter" idx="14"/>
          </p:nvPr>
        </p:nvSpPr>
        <p:spPr>
          <a:xfrm>
            <a:off x="4480014" y="895714"/>
            <a:ext cx="4318646" cy="3392711"/>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27837712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5" name="Rectangle 4">
            <a:extLst>
              <a:ext uri="{FF2B5EF4-FFF2-40B4-BE49-F238E27FC236}">
                <a16:creationId xmlns:a16="http://schemas.microsoft.com/office/drawing/2014/main" id="{DD786252-3789-748B-A729-FA9BC45E63EB}"/>
              </a:ext>
            </a:extLst>
          </p:cNvPr>
          <p:cNvSpPr/>
          <p:nvPr userDrawn="1"/>
        </p:nvSpPr>
        <p:spPr>
          <a:xfrm>
            <a:off x="-1" y="1"/>
            <a:ext cx="9144001"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a:latin typeface="Public Sans" pitchFamily="2" charset="0"/>
            </a:endParaRPr>
          </a:p>
        </p:txBody>
      </p:sp>
      <p:sp>
        <p:nvSpPr>
          <p:cNvPr id="7" name="Rectangle 6">
            <a:extLst>
              <a:ext uri="{FF2B5EF4-FFF2-40B4-BE49-F238E27FC236}">
                <a16:creationId xmlns:a16="http://schemas.microsoft.com/office/drawing/2014/main" id="{E380E176-9BCC-ED7E-AD9C-98F4A2274A57}"/>
              </a:ext>
            </a:extLst>
          </p:cNvPr>
          <p:cNvSpPr/>
          <p:nvPr userDrawn="1"/>
        </p:nvSpPr>
        <p:spPr>
          <a:xfrm>
            <a:off x="0" y="0"/>
            <a:ext cx="4113765" cy="1166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40;p34" descr="Shape&#10;&#10;Description automatically generated with low confidence">
            <a:extLst>
              <a:ext uri="{FF2B5EF4-FFF2-40B4-BE49-F238E27FC236}">
                <a16:creationId xmlns:a16="http://schemas.microsoft.com/office/drawing/2014/main" id="{D0FE8E33-DE1B-8ADD-EAE8-0880957116F8}"/>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cxnSp>
        <p:nvCxnSpPr>
          <p:cNvPr id="10" name="Google Shape;131;p215">
            <a:extLst>
              <a:ext uri="{FF2B5EF4-FFF2-40B4-BE49-F238E27FC236}">
                <a16:creationId xmlns:a16="http://schemas.microsoft.com/office/drawing/2014/main" id="{40BB31B9-0AE6-9608-2843-6364218AEA26}"/>
              </a:ext>
            </a:extLst>
          </p:cNvPr>
          <p:cNvCxnSpPr>
            <a:cxnSpLocks/>
          </p:cNvCxnSpPr>
          <p:nvPr/>
        </p:nvCxnSpPr>
        <p:spPr>
          <a:xfrm>
            <a:off x="1582529" y="843433"/>
            <a:ext cx="948706" cy="0"/>
          </a:xfrm>
          <a:prstGeom prst="straightConnector1">
            <a:avLst/>
          </a:prstGeom>
          <a:noFill/>
          <a:ln w="38100" cap="flat" cmpd="sng">
            <a:solidFill>
              <a:schemeClr val="bg1"/>
            </a:solidFill>
            <a:prstDash val="solid"/>
            <a:round/>
            <a:headEnd type="none" w="sm" len="sm"/>
            <a:tailEnd type="none" w="sm" len="sm"/>
          </a:ln>
        </p:spPr>
      </p:cxnSp>
      <p:sp>
        <p:nvSpPr>
          <p:cNvPr id="2" name="Text Placeholder 16">
            <a:extLst>
              <a:ext uri="{FF2B5EF4-FFF2-40B4-BE49-F238E27FC236}">
                <a16:creationId xmlns:a16="http://schemas.microsoft.com/office/drawing/2014/main" id="{2571A457-275C-2BF6-9583-41383AED4BA3}"/>
              </a:ext>
            </a:extLst>
          </p:cNvPr>
          <p:cNvSpPr>
            <a:spLocks noGrp="1"/>
          </p:cNvSpPr>
          <p:nvPr>
            <p:ph type="body" sz="quarter" idx="14"/>
          </p:nvPr>
        </p:nvSpPr>
        <p:spPr>
          <a:xfrm>
            <a:off x="4480014" y="895714"/>
            <a:ext cx="4318646" cy="3392711"/>
          </a:xfrm>
          <a:prstGeom prst="rect">
            <a:avLst/>
          </a:prstGeom>
        </p:spPr>
        <p:txBody>
          <a:bodyPr/>
          <a:lstStyle>
            <a:lvl1pPr marL="285750" indent="-285750">
              <a:buClr>
                <a:schemeClr val="tx1"/>
              </a:buClr>
              <a:buFont typeface="Wingdings" pitchFamily="2" charset="2"/>
              <a:buChar char="§"/>
              <a:defRPr sz="1400" b="0">
                <a:solidFill>
                  <a:schemeClr val="tx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 name="Picture Placeholder 5">
            <a:extLst>
              <a:ext uri="{FF2B5EF4-FFF2-40B4-BE49-F238E27FC236}">
                <a16:creationId xmlns:a16="http://schemas.microsoft.com/office/drawing/2014/main" id="{ED516D69-0E49-4CDE-53A0-1FA1A190BDF9}"/>
              </a:ext>
            </a:extLst>
          </p:cNvPr>
          <p:cNvSpPr>
            <a:spLocks noGrp="1"/>
          </p:cNvSpPr>
          <p:nvPr>
            <p:ph type="pic" sz="quarter" idx="10"/>
          </p:nvPr>
        </p:nvSpPr>
        <p:spPr>
          <a:xfrm>
            <a:off x="-1" y="1166963"/>
            <a:ext cx="4113765" cy="3976533"/>
          </a:xfrm>
          <a:prstGeom prst="rect">
            <a:avLst/>
          </a:prstGeom>
        </p:spPr>
        <p:txBody>
          <a:bodyPr anchor="ctr"/>
          <a:lstStyle>
            <a:lvl1pPr algn="ctr">
              <a:defRPr sz="4800" b="1">
                <a:latin typeface="Public Sans" pitchFamily="2" charset="77"/>
              </a:defRPr>
            </a:lvl1pPr>
          </a:lstStyle>
          <a:p>
            <a:endParaRPr lang="en-US" dirty="0"/>
          </a:p>
        </p:txBody>
      </p:sp>
      <p:sp>
        <p:nvSpPr>
          <p:cNvPr id="11" name="Text Placeholder 16">
            <a:extLst>
              <a:ext uri="{FF2B5EF4-FFF2-40B4-BE49-F238E27FC236}">
                <a16:creationId xmlns:a16="http://schemas.microsoft.com/office/drawing/2014/main" id="{8EF224C6-A7AA-DA3F-91DB-D9BC7F19921B}"/>
              </a:ext>
            </a:extLst>
          </p:cNvPr>
          <p:cNvSpPr>
            <a:spLocks noGrp="1"/>
          </p:cNvSpPr>
          <p:nvPr>
            <p:ph type="body" sz="quarter" idx="13"/>
          </p:nvPr>
        </p:nvSpPr>
        <p:spPr>
          <a:xfrm>
            <a:off x="350196" y="407903"/>
            <a:ext cx="3413372" cy="389015"/>
          </a:xfrm>
          <a:prstGeom prst="rect">
            <a:avLst/>
          </a:prstGeom>
        </p:spPr>
        <p:txBody>
          <a:bodyPr/>
          <a:lstStyle>
            <a:lvl1pPr marL="0" indent="0" algn="ctr">
              <a:buFont typeface="+mj-lt"/>
              <a:buNone/>
              <a:defRPr sz="20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38760884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5" name="Rectangle 4">
            <a:extLst>
              <a:ext uri="{FF2B5EF4-FFF2-40B4-BE49-F238E27FC236}">
                <a16:creationId xmlns:a16="http://schemas.microsoft.com/office/drawing/2014/main" id="{DD786252-3789-748B-A729-FA9BC45E63EB}"/>
              </a:ext>
            </a:extLst>
          </p:cNvPr>
          <p:cNvSpPr/>
          <p:nvPr userDrawn="1"/>
        </p:nvSpPr>
        <p:spPr>
          <a:xfrm>
            <a:off x="-1" y="1"/>
            <a:ext cx="9144001"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a:latin typeface="Public Sans" pitchFamily="2" charset="0"/>
            </a:endParaRPr>
          </a:p>
        </p:txBody>
      </p:sp>
      <p:sp>
        <p:nvSpPr>
          <p:cNvPr id="7" name="Rectangle 6">
            <a:extLst>
              <a:ext uri="{FF2B5EF4-FFF2-40B4-BE49-F238E27FC236}">
                <a16:creationId xmlns:a16="http://schemas.microsoft.com/office/drawing/2014/main" id="{E380E176-9BCC-ED7E-AD9C-98F4A2274A57}"/>
              </a:ext>
            </a:extLst>
          </p:cNvPr>
          <p:cNvSpPr/>
          <p:nvPr userDrawn="1"/>
        </p:nvSpPr>
        <p:spPr>
          <a:xfrm>
            <a:off x="0" y="0"/>
            <a:ext cx="4113765" cy="11669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66359BD-4C11-B70D-38F6-8454E683E8E0}"/>
              </a:ext>
            </a:extLst>
          </p:cNvPr>
          <p:cNvSpPr/>
          <p:nvPr userDrawn="1"/>
        </p:nvSpPr>
        <p:spPr>
          <a:xfrm>
            <a:off x="4113765" y="0"/>
            <a:ext cx="5030235"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Shape&#10;&#10;Description automatically generated with low confidence">
            <a:extLst>
              <a:ext uri="{FF2B5EF4-FFF2-40B4-BE49-F238E27FC236}">
                <a16:creationId xmlns:a16="http://schemas.microsoft.com/office/drawing/2014/main" id="{00DE459F-78F2-CCD2-5966-0FEEFE8C0C96}"/>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1" name="Text Placeholder 16">
            <a:extLst>
              <a:ext uri="{FF2B5EF4-FFF2-40B4-BE49-F238E27FC236}">
                <a16:creationId xmlns:a16="http://schemas.microsoft.com/office/drawing/2014/main" id="{7423B6EF-2EE4-A3A9-BB23-57DD8A0DF8F6}"/>
              </a:ext>
            </a:extLst>
          </p:cNvPr>
          <p:cNvSpPr>
            <a:spLocks noGrp="1"/>
          </p:cNvSpPr>
          <p:nvPr>
            <p:ph type="body" sz="quarter" idx="14"/>
          </p:nvPr>
        </p:nvSpPr>
        <p:spPr>
          <a:xfrm>
            <a:off x="4480014" y="895714"/>
            <a:ext cx="4318646" cy="3392711"/>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 name="Picture Placeholder 5">
            <a:extLst>
              <a:ext uri="{FF2B5EF4-FFF2-40B4-BE49-F238E27FC236}">
                <a16:creationId xmlns:a16="http://schemas.microsoft.com/office/drawing/2014/main" id="{DD791D5B-FDC3-4FD1-2503-6B8C3BAFE1C0}"/>
              </a:ext>
            </a:extLst>
          </p:cNvPr>
          <p:cNvSpPr>
            <a:spLocks noGrp="1"/>
          </p:cNvSpPr>
          <p:nvPr>
            <p:ph type="pic" sz="quarter" idx="10"/>
          </p:nvPr>
        </p:nvSpPr>
        <p:spPr>
          <a:xfrm>
            <a:off x="-1" y="1166963"/>
            <a:ext cx="4113765" cy="3976533"/>
          </a:xfrm>
          <a:prstGeom prst="rect">
            <a:avLst/>
          </a:prstGeom>
        </p:spPr>
        <p:txBody>
          <a:bodyPr anchor="ctr"/>
          <a:lstStyle>
            <a:lvl1pPr algn="ctr">
              <a:defRPr sz="4800" b="1">
                <a:latin typeface="Public Sans" pitchFamily="2" charset="77"/>
              </a:defRPr>
            </a:lvl1pPr>
          </a:lstStyle>
          <a:p>
            <a:endParaRPr lang="en-US" dirty="0"/>
          </a:p>
        </p:txBody>
      </p:sp>
      <p:cxnSp>
        <p:nvCxnSpPr>
          <p:cNvPr id="4" name="Google Shape;131;p215">
            <a:extLst>
              <a:ext uri="{FF2B5EF4-FFF2-40B4-BE49-F238E27FC236}">
                <a16:creationId xmlns:a16="http://schemas.microsoft.com/office/drawing/2014/main" id="{8C89D9D1-6641-D3B9-8EAA-1D8F06753EE8}"/>
              </a:ext>
            </a:extLst>
          </p:cNvPr>
          <p:cNvCxnSpPr>
            <a:cxnSpLocks/>
          </p:cNvCxnSpPr>
          <p:nvPr userDrawn="1"/>
        </p:nvCxnSpPr>
        <p:spPr>
          <a:xfrm>
            <a:off x="1582529" y="843433"/>
            <a:ext cx="948706" cy="0"/>
          </a:xfrm>
          <a:prstGeom prst="straightConnector1">
            <a:avLst/>
          </a:prstGeom>
          <a:noFill/>
          <a:ln w="38100" cap="flat" cmpd="sng">
            <a:solidFill>
              <a:schemeClr val="bg1"/>
            </a:solidFill>
            <a:prstDash val="solid"/>
            <a:round/>
            <a:headEnd type="none" w="sm" len="sm"/>
            <a:tailEnd type="none" w="sm" len="sm"/>
          </a:ln>
        </p:spPr>
      </p:cxnSp>
      <p:sp>
        <p:nvSpPr>
          <p:cNvPr id="12" name="Text Placeholder 16">
            <a:extLst>
              <a:ext uri="{FF2B5EF4-FFF2-40B4-BE49-F238E27FC236}">
                <a16:creationId xmlns:a16="http://schemas.microsoft.com/office/drawing/2014/main" id="{0A5365BF-76CB-679D-9D75-F9F8E658CF9B}"/>
              </a:ext>
            </a:extLst>
          </p:cNvPr>
          <p:cNvSpPr>
            <a:spLocks noGrp="1"/>
          </p:cNvSpPr>
          <p:nvPr>
            <p:ph type="body" sz="quarter" idx="13"/>
          </p:nvPr>
        </p:nvSpPr>
        <p:spPr>
          <a:xfrm>
            <a:off x="350196" y="407903"/>
            <a:ext cx="3413372" cy="389015"/>
          </a:xfrm>
          <a:prstGeom prst="rect">
            <a:avLst/>
          </a:prstGeom>
        </p:spPr>
        <p:txBody>
          <a:bodyPr/>
          <a:lstStyle>
            <a:lvl1pPr marL="0" indent="0" algn="ctr">
              <a:buFont typeface="+mj-lt"/>
              <a:buNone/>
              <a:defRPr sz="20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279455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reserve="1" userDrawn="1">
  <p:cSld name="Contents">
    <p:spTree>
      <p:nvGrpSpPr>
        <p:cNvPr id="1" name="Shape 37"/>
        <p:cNvGrpSpPr/>
        <p:nvPr/>
      </p:nvGrpSpPr>
      <p:grpSpPr>
        <a:xfrm>
          <a:off x="0" y="0"/>
          <a:ext cx="0" cy="0"/>
          <a:chOff x="0" y="0"/>
          <a:chExt cx="0" cy="0"/>
        </a:xfrm>
      </p:grpSpPr>
      <p:sp>
        <p:nvSpPr>
          <p:cNvPr id="2" name="Google Shape;45;p35">
            <a:extLst>
              <a:ext uri="{FF2B5EF4-FFF2-40B4-BE49-F238E27FC236}">
                <a16:creationId xmlns:a16="http://schemas.microsoft.com/office/drawing/2014/main" id="{371BB4ED-6ED1-BF2D-13CD-4479117BF9CA}"/>
              </a:ext>
            </a:extLst>
          </p:cNvPr>
          <p:cNvSpPr/>
          <p:nvPr userDrawn="1"/>
        </p:nvSpPr>
        <p:spPr>
          <a:xfrm>
            <a:off x="0" y="0"/>
            <a:ext cx="9144000" cy="5143500"/>
          </a:xfrm>
          <a:prstGeom prst="rect">
            <a:avLst/>
          </a:prstGeom>
          <a:solidFill>
            <a:srgbClr val="F2F2F2"/>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7" name="Google Shape;13;p29" descr="Shape&#10;&#10;Description automatically generated with low confidence">
            <a:extLst>
              <a:ext uri="{FF2B5EF4-FFF2-40B4-BE49-F238E27FC236}">
                <a16:creationId xmlns:a16="http://schemas.microsoft.com/office/drawing/2014/main" id="{7B688D3A-C915-90E9-58E4-76FB2C2B5824}"/>
              </a:ext>
            </a:extLst>
          </p:cNvPr>
          <p:cNvPicPr preferRelativeResize="0"/>
          <p:nvPr userDrawn="1"/>
        </p:nvPicPr>
        <p:blipFill rotWithShape="1">
          <a:blip r:embed="rId2">
            <a:alphaModFix/>
          </a:blip>
          <a:srcRect/>
          <a:stretch/>
        </p:blipFill>
        <p:spPr>
          <a:xfrm>
            <a:off x="0" y="6"/>
            <a:ext cx="9143990" cy="5143494"/>
          </a:xfrm>
          <a:prstGeom prst="rect">
            <a:avLst/>
          </a:prstGeom>
          <a:noFill/>
          <a:ln>
            <a:noFill/>
          </a:ln>
        </p:spPr>
      </p:pic>
      <p:sp>
        <p:nvSpPr>
          <p:cNvPr id="3" name="Google Shape;47;p35">
            <a:extLst>
              <a:ext uri="{FF2B5EF4-FFF2-40B4-BE49-F238E27FC236}">
                <a16:creationId xmlns:a16="http://schemas.microsoft.com/office/drawing/2014/main" id="{6AA7F32A-915F-6E63-FB24-279664568367}"/>
              </a:ext>
            </a:extLst>
          </p:cNvPr>
          <p:cNvSpPr>
            <a:spLocks noGrp="1"/>
          </p:cNvSpPr>
          <p:nvPr>
            <p:ph type="pic" idx="2"/>
          </p:nvPr>
        </p:nvSpPr>
        <p:spPr>
          <a:xfrm>
            <a:off x="4734046" y="638171"/>
            <a:ext cx="4417249" cy="4030832"/>
          </a:xfrm>
          <a:prstGeom prst="rect">
            <a:avLst/>
          </a:prstGeom>
          <a:noFill/>
          <a:ln>
            <a:noFill/>
          </a:ln>
        </p:spPr>
        <p:txBody>
          <a:bodyPr anchor="ctr"/>
          <a:lstStyle>
            <a:lvl1pPr algn="ctr">
              <a:defRPr sz="3200" b="1" i="1">
                <a:latin typeface="Public Sans" pitchFamily="2" charset="77"/>
              </a:defRPr>
            </a:lvl1pPr>
          </a:lstStyle>
          <a:p>
            <a:endParaRPr lang="en-US" dirty="0"/>
          </a:p>
        </p:txBody>
      </p:sp>
      <p:sp>
        <p:nvSpPr>
          <p:cNvPr id="4" name="Google Shape;48;p35">
            <a:extLst>
              <a:ext uri="{FF2B5EF4-FFF2-40B4-BE49-F238E27FC236}">
                <a16:creationId xmlns:a16="http://schemas.microsoft.com/office/drawing/2014/main" id="{5F64051F-BD83-CC5F-9893-F009B36C0673}"/>
              </a:ext>
            </a:extLst>
          </p:cNvPr>
          <p:cNvSpPr/>
          <p:nvPr userDrawn="1"/>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dirty="0">
              <a:solidFill>
                <a:schemeClr val="lt1"/>
              </a:solidFill>
              <a:latin typeface="Arial"/>
              <a:ea typeface="Arial"/>
              <a:cs typeface="Arial"/>
              <a:sym typeface="Arial"/>
            </a:endParaRPr>
          </a:p>
        </p:txBody>
      </p:sp>
      <p:sp>
        <p:nvSpPr>
          <p:cNvPr id="5" name="Google Shape;49;p35">
            <a:extLst>
              <a:ext uri="{FF2B5EF4-FFF2-40B4-BE49-F238E27FC236}">
                <a16:creationId xmlns:a16="http://schemas.microsoft.com/office/drawing/2014/main" id="{B5904564-343E-43A6-8304-343F02ACA662}"/>
              </a:ext>
            </a:extLst>
          </p:cNvPr>
          <p:cNvSpPr/>
          <p:nvPr userDrawn="1"/>
        </p:nvSpPr>
        <p:spPr>
          <a:xfrm>
            <a:off x="0" y="819942"/>
            <a:ext cx="144711" cy="323530"/>
          </a:xfrm>
          <a:prstGeom prst="rect">
            <a:avLst/>
          </a:prstGeom>
          <a:solidFill>
            <a:schemeClr val="tx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6" name="Google Shape;50;p35">
            <a:extLst>
              <a:ext uri="{FF2B5EF4-FFF2-40B4-BE49-F238E27FC236}">
                <a16:creationId xmlns:a16="http://schemas.microsoft.com/office/drawing/2014/main" id="{1D5EC03E-3187-4335-1ABE-6ED2663D566A}"/>
              </a:ext>
            </a:extLst>
          </p:cNvPr>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lvl="0" algn="l">
              <a:lnSpc>
                <a:spcPct val="100000"/>
              </a:lnSpc>
              <a:spcBef>
                <a:spcPts val="0"/>
              </a:spcBef>
              <a:spcAft>
                <a:spcPts val="0"/>
              </a:spcAft>
              <a:buClr>
                <a:schemeClr val="lt1"/>
              </a:buClr>
              <a:buSzPts val="1700"/>
              <a:buFont typeface="Public Sans"/>
              <a:buNone/>
              <a:defRPr sz="1700" b="1" i="0">
                <a:solidFill>
                  <a:schemeClr val="lt1"/>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8" name="Text Placeholder 16">
            <a:extLst>
              <a:ext uri="{FF2B5EF4-FFF2-40B4-BE49-F238E27FC236}">
                <a16:creationId xmlns:a16="http://schemas.microsoft.com/office/drawing/2014/main" id="{265DD762-38DD-C279-9899-CD72B84833A4}"/>
              </a:ext>
            </a:extLst>
          </p:cNvPr>
          <p:cNvSpPr>
            <a:spLocks noGrp="1"/>
          </p:cNvSpPr>
          <p:nvPr>
            <p:ph type="body" sz="quarter" idx="13"/>
          </p:nvPr>
        </p:nvSpPr>
        <p:spPr>
          <a:xfrm>
            <a:off x="144711" y="1295658"/>
            <a:ext cx="4343206" cy="3036421"/>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93102678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7" name="Rectangle 6">
            <a:extLst>
              <a:ext uri="{FF2B5EF4-FFF2-40B4-BE49-F238E27FC236}">
                <a16:creationId xmlns:a16="http://schemas.microsoft.com/office/drawing/2014/main" id="{E380E176-9BCC-ED7E-AD9C-98F4A2274A57}"/>
              </a:ext>
            </a:extLst>
          </p:cNvPr>
          <p:cNvSpPr/>
          <p:nvPr userDrawn="1"/>
        </p:nvSpPr>
        <p:spPr>
          <a:xfrm>
            <a:off x="0" y="0"/>
            <a:ext cx="9144000" cy="514349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Shape&#10;&#10;Description automatically generated with low confidence">
            <a:extLst>
              <a:ext uri="{FF2B5EF4-FFF2-40B4-BE49-F238E27FC236}">
                <a16:creationId xmlns:a16="http://schemas.microsoft.com/office/drawing/2014/main" id="{5599C0BF-23DB-D8DF-7FD5-55AB578BC7BE}"/>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4" name="Text Placeholder 16">
            <a:extLst>
              <a:ext uri="{FF2B5EF4-FFF2-40B4-BE49-F238E27FC236}">
                <a16:creationId xmlns:a16="http://schemas.microsoft.com/office/drawing/2014/main" id="{A8CE5C3D-73D3-4D08-F914-5F328E5B3667}"/>
              </a:ext>
            </a:extLst>
          </p:cNvPr>
          <p:cNvSpPr>
            <a:spLocks noGrp="1"/>
          </p:cNvSpPr>
          <p:nvPr>
            <p:ph type="body" sz="quarter" idx="13"/>
          </p:nvPr>
        </p:nvSpPr>
        <p:spPr>
          <a:xfrm>
            <a:off x="4480014" y="1195113"/>
            <a:ext cx="4411738" cy="3555558"/>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2" name="Picture Placeholder 5">
            <a:extLst>
              <a:ext uri="{FF2B5EF4-FFF2-40B4-BE49-F238E27FC236}">
                <a16:creationId xmlns:a16="http://schemas.microsoft.com/office/drawing/2014/main" id="{30B9B066-39E3-D451-4B16-9D1978D03013}"/>
              </a:ext>
            </a:extLst>
          </p:cNvPr>
          <p:cNvSpPr>
            <a:spLocks noGrp="1"/>
          </p:cNvSpPr>
          <p:nvPr>
            <p:ph type="pic" sz="quarter" idx="10"/>
          </p:nvPr>
        </p:nvSpPr>
        <p:spPr>
          <a:xfrm>
            <a:off x="-1" y="1166963"/>
            <a:ext cx="4113765" cy="3976533"/>
          </a:xfrm>
          <a:prstGeom prst="rect">
            <a:avLst/>
          </a:prstGeom>
        </p:spPr>
        <p:txBody>
          <a:bodyPr anchor="ctr"/>
          <a:lstStyle>
            <a:lvl1pPr algn="ctr">
              <a:defRPr sz="4800" b="1">
                <a:latin typeface="Public Sans" pitchFamily="2" charset="77"/>
              </a:defRPr>
            </a:lvl1pPr>
          </a:lstStyle>
          <a:p>
            <a:endParaRPr lang="en-US" dirty="0"/>
          </a:p>
        </p:txBody>
      </p:sp>
      <p:cxnSp>
        <p:nvCxnSpPr>
          <p:cNvPr id="3" name="Google Shape;131;p215">
            <a:extLst>
              <a:ext uri="{FF2B5EF4-FFF2-40B4-BE49-F238E27FC236}">
                <a16:creationId xmlns:a16="http://schemas.microsoft.com/office/drawing/2014/main" id="{5EE9F51D-FFCC-3FEF-B132-84C23CB56C98}"/>
              </a:ext>
            </a:extLst>
          </p:cNvPr>
          <p:cNvCxnSpPr>
            <a:cxnSpLocks/>
          </p:cNvCxnSpPr>
          <p:nvPr userDrawn="1"/>
        </p:nvCxnSpPr>
        <p:spPr>
          <a:xfrm>
            <a:off x="4097647" y="843433"/>
            <a:ext cx="948706" cy="0"/>
          </a:xfrm>
          <a:prstGeom prst="straightConnector1">
            <a:avLst/>
          </a:prstGeom>
          <a:noFill/>
          <a:ln w="38100" cap="flat" cmpd="sng">
            <a:solidFill>
              <a:schemeClr val="bg1"/>
            </a:solidFill>
            <a:prstDash val="solid"/>
            <a:round/>
            <a:headEnd type="none" w="sm" len="sm"/>
            <a:tailEnd type="none" w="sm" len="sm"/>
          </a:ln>
        </p:spPr>
      </p:cxnSp>
      <p:sp>
        <p:nvSpPr>
          <p:cNvPr id="4" name="Text Placeholder 16">
            <a:extLst>
              <a:ext uri="{FF2B5EF4-FFF2-40B4-BE49-F238E27FC236}">
                <a16:creationId xmlns:a16="http://schemas.microsoft.com/office/drawing/2014/main" id="{1BD0056C-06E3-D6A9-490D-B6860955E81A}"/>
              </a:ext>
            </a:extLst>
          </p:cNvPr>
          <p:cNvSpPr>
            <a:spLocks noGrp="1"/>
          </p:cNvSpPr>
          <p:nvPr>
            <p:ph type="body" sz="quarter" idx="14"/>
          </p:nvPr>
        </p:nvSpPr>
        <p:spPr>
          <a:xfrm>
            <a:off x="2865314" y="407903"/>
            <a:ext cx="3413372" cy="389015"/>
          </a:xfrm>
          <a:prstGeom prst="rect">
            <a:avLst/>
          </a:prstGeom>
        </p:spPr>
        <p:txBody>
          <a:bodyPr/>
          <a:lstStyle>
            <a:lvl1pPr marL="0" indent="0" algn="ctr">
              <a:buFont typeface="+mj-lt"/>
              <a:buNone/>
              <a:defRPr sz="20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349719934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7" name="Rectangle 6">
            <a:extLst>
              <a:ext uri="{FF2B5EF4-FFF2-40B4-BE49-F238E27FC236}">
                <a16:creationId xmlns:a16="http://schemas.microsoft.com/office/drawing/2014/main" id="{E380E176-9BCC-ED7E-AD9C-98F4A2274A57}"/>
              </a:ext>
            </a:extLst>
          </p:cNvPr>
          <p:cNvSpPr/>
          <p:nvPr userDrawn="1"/>
        </p:nvSpPr>
        <p:spPr>
          <a:xfrm>
            <a:off x="0" y="0"/>
            <a:ext cx="9144000" cy="51434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Shape&#10;&#10;Description automatically generated with low confidence">
            <a:extLst>
              <a:ext uri="{FF2B5EF4-FFF2-40B4-BE49-F238E27FC236}">
                <a16:creationId xmlns:a16="http://schemas.microsoft.com/office/drawing/2014/main" id="{33366281-EF77-2F8D-5E01-25112581EC4A}"/>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14" name="Text Placeholder 16">
            <a:extLst>
              <a:ext uri="{FF2B5EF4-FFF2-40B4-BE49-F238E27FC236}">
                <a16:creationId xmlns:a16="http://schemas.microsoft.com/office/drawing/2014/main" id="{A8CE5C3D-73D3-4D08-F914-5F328E5B3667}"/>
              </a:ext>
            </a:extLst>
          </p:cNvPr>
          <p:cNvSpPr>
            <a:spLocks noGrp="1"/>
          </p:cNvSpPr>
          <p:nvPr>
            <p:ph type="body" sz="quarter" idx="13"/>
          </p:nvPr>
        </p:nvSpPr>
        <p:spPr>
          <a:xfrm>
            <a:off x="4480014" y="1195113"/>
            <a:ext cx="4411738" cy="3555558"/>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
        <p:nvSpPr>
          <p:cNvPr id="3" name="Picture Placeholder 5">
            <a:extLst>
              <a:ext uri="{FF2B5EF4-FFF2-40B4-BE49-F238E27FC236}">
                <a16:creationId xmlns:a16="http://schemas.microsoft.com/office/drawing/2014/main" id="{B514D21F-E2CA-E295-2B69-0A5838458A40}"/>
              </a:ext>
            </a:extLst>
          </p:cNvPr>
          <p:cNvSpPr>
            <a:spLocks noGrp="1"/>
          </p:cNvSpPr>
          <p:nvPr>
            <p:ph type="pic" sz="quarter" idx="10"/>
          </p:nvPr>
        </p:nvSpPr>
        <p:spPr>
          <a:xfrm>
            <a:off x="-1" y="1166963"/>
            <a:ext cx="4113765" cy="3976533"/>
          </a:xfrm>
          <a:prstGeom prst="rect">
            <a:avLst/>
          </a:prstGeom>
        </p:spPr>
        <p:txBody>
          <a:bodyPr anchor="ctr"/>
          <a:lstStyle>
            <a:lvl1pPr algn="ctr">
              <a:defRPr sz="4800" b="1">
                <a:latin typeface="Public Sans" pitchFamily="2" charset="77"/>
              </a:defRPr>
            </a:lvl1pPr>
          </a:lstStyle>
          <a:p>
            <a:endParaRPr lang="en-US" dirty="0"/>
          </a:p>
        </p:txBody>
      </p:sp>
      <p:cxnSp>
        <p:nvCxnSpPr>
          <p:cNvPr id="4" name="Google Shape;131;p215">
            <a:extLst>
              <a:ext uri="{FF2B5EF4-FFF2-40B4-BE49-F238E27FC236}">
                <a16:creationId xmlns:a16="http://schemas.microsoft.com/office/drawing/2014/main" id="{8BF2F8D5-FE4B-C315-52B5-C42E85133369}"/>
              </a:ext>
            </a:extLst>
          </p:cNvPr>
          <p:cNvCxnSpPr>
            <a:cxnSpLocks/>
          </p:cNvCxnSpPr>
          <p:nvPr userDrawn="1"/>
        </p:nvCxnSpPr>
        <p:spPr>
          <a:xfrm>
            <a:off x="4097647" y="843433"/>
            <a:ext cx="948706" cy="0"/>
          </a:xfrm>
          <a:prstGeom prst="straightConnector1">
            <a:avLst/>
          </a:prstGeom>
          <a:noFill/>
          <a:ln w="38100" cap="flat" cmpd="sng">
            <a:solidFill>
              <a:schemeClr val="bg1"/>
            </a:solidFill>
            <a:prstDash val="solid"/>
            <a:round/>
            <a:headEnd type="none" w="sm" len="sm"/>
            <a:tailEnd type="none" w="sm" len="sm"/>
          </a:ln>
        </p:spPr>
      </p:cxnSp>
      <p:sp>
        <p:nvSpPr>
          <p:cNvPr id="11" name="Text Placeholder 16">
            <a:extLst>
              <a:ext uri="{FF2B5EF4-FFF2-40B4-BE49-F238E27FC236}">
                <a16:creationId xmlns:a16="http://schemas.microsoft.com/office/drawing/2014/main" id="{23B768AB-8F68-1E17-7D36-CF3DAC9A6791}"/>
              </a:ext>
            </a:extLst>
          </p:cNvPr>
          <p:cNvSpPr>
            <a:spLocks noGrp="1"/>
          </p:cNvSpPr>
          <p:nvPr>
            <p:ph type="body" sz="quarter" idx="14"/>
          </p:nvPr>
        </p:nvSpPr>
        <p:spPr>
          <a:xfrm>
            <a:off x="2865314" y="407903"/>
            <a:ext cx="3413372" cy="389015"/>
          </a:xfrm>
          <a:prstGeom prst="rect">
            <a:avLst/>
          </a:prstGeom>
        </p:spPr>
        <p:txBody>
          <a:bodyPr/>
          <a:lstStyle>
            <a:lvl1pPr marL="0" indent="0" algn="ctr">
              <a:buFont typeface="+mj-lt"/>
              <a:buNone/>
              <a:defRPr sz="20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118194949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6" name="Rectangle 5">
            <a:extLst>
              <a:ext uri="{FF2B5EF4-FFF2-40B4-BE49-F238E27FC236}">
                <a16:creationId xmlns:a16="http://schemas.microsoft.com/office/drawing/2014/main" id="{E1DF7C4E-B0FA-138E-0D55-EB9F3EF35DF4}"/>
              </a:ext>
            </a:extLst>
          </p:cNvPr>
          <p:cNvSpPr/>
          <p:nvPr/>
        </p:nvSpPr>
        <p:spPr>
          <a:xfrm>
            <a:off x="-103694" y="1569006"/>
            <a:ext cx="4577142" cy="2005034"/>
          </a:xfrm>
          <a:prstGeom prst="rect">
            <a:avLst/>
          </a:prstGeom>
          <a:solidFill>
            <a:schemeClr val="bg2"/>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dirty="0">
              <a:latin typeface="Public Sans" pitchFamily="2" charset="0"/>
            </a:endParaRPr>
          </a:p>
        </p:txBody>
      </p:sp>
      <p:sp>
        <p:nvSpPr>
          <p:cNvPr id="11" name="Text Placeholder 16">
            <a:extLst>
              <a:ext uri="{FF2B5EF4-FFF2-40B4-BE49-F238E27FC236}">
                <a16:creationId xmlns:a16="http://schemas.microsoft.com/office/drawing/2014/main" id="{F5099293-6C62-7AD4-A05B-B6F5E2EBBB3B}"/>
              </a:ext>
            </a:extLst>
          </p:cNvPr>
          <p:cNvSpPr>
            <a:spLocks noGrp="1"/>
          </p:cNvSpPr>
          <p:nvPr>
            <p:ph type="body" sz="quarter" idx="13" hasCustomPrompt="1"/>
          </p:nvPr>
        </p:nvSpPr>
        <p:spPr>
          <a:xfrm>
            <a:off x="499535" y="1895003"/>
            <a:ext cx="3413372" cy="344019"/>
          </a:xfrm>
          <a:prstGeom prst="rect">
            <a:avLst/>
          </a:prstGeom>
        </p:spPr>
        <p:txBody>
          <a:bodyPr/>
          <a:lstStyle>
            <a:lvl1pPr marL="0" indent="0" algn="ctr">
              <a:buFont typeface="+mj-lt"/>
              <a:buNone/>
              <a:defRPr sz="16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Let’s Recall</a:t>
            </a:r>
          </a:p>
        </p:txBody>
      </p:sp>
      <p:sp>
        <p:nvSpPr>
          <p:cNvPr id="12" name="Text Placeholder 16">
            <a:extLst>
              <a:ext uri="{FF2B5EF4-FFF2-40B4-BE49-F238E27FC236}">
                <a16:creationId xmlns:a16="http://schemas.microsoft.com/office/drawing/2014/main" id="{4E3FC082-1948-EF94-806D-3DBF46E6E6B4}"/>
              </a:ext>
            </a:extLst>
          </p:cNvPr>
          <p:cNvSpPr>
            <a:spLocks noGrp="1"/>
          </p:cNvSpPr>
          <p:nvPr>
            <p:ph type="body" sz="quarter" idx="14" hasCustomPrompt="1"/>
          </p:nvPr>
        </p:nvSpPr>
        <p:spPr>
          <a:xfrm>
            <a:off x="499535" y="2323628"/>
            <a:ext cx="3413372" cy="925044"/>
          </a:xfrm>
          <a:prstGeom prst="rect">
            <a:avLst/>
          </a:prstGeom>
        </p:spPr>
        <p:txBody>
          <a:bodyPr/>
          <a:lstStyle>
            <a:lvl1pPr marL="0" indent="0" algn="ctr">
              <a:buFont typeface="+mj-lt"/>
              <a:buNone/>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Let’s Recall</a:t>
            </a:r>
          </a:p>
        </p:txBody>
      </p:sp>
      <p:pic>
        <p:nvPicPr>
          <p:cNvPr id="5" name="Graphic 4">
            <a:extLst>
              <a:ext uri="{FF2B5EF4-FFF2-40B4-BE49-F238E27FC236}">
                <a16:creationId xmlns:a16="http://schemas.microsoft.com/office/drawing/2014/main" id="{134781FA-A6FB-CAB2-A2E6-8AA41BA1675F}"/>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11600" t="10539" r="7406" b="2262"/>
          <a:stretch/>
        </p:blipFill>
        <p:spPr>
          <a:xfrm flipH="1">
            <a:off x="4961317" y="472968"/>
            <a:ext cx="3982986" cy="4288221"/>
          </a:xfrm>
          <a:prstGeom prst="rect">
            <a:avLst/>
          </a:prstGeom>
        </p:spPr>
      </p:pic>
    </p:spTree>
    <p:extLst>
      <p:ext uri="{BB962C8B-B14F-4D97-AF65-F5344CB8AC3E}">
        <p14:creationId xmlns:p14="http://schemas.microsoft.com/office/powerpoint/2010/main" val="1913670737"/>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6" name="Rectangle 5">
            <a:extLst>
              <a:ext uri="{FF2B5EF4-FFF2-40B4-BE49-F238E27FC236}">
                <a16:creationId xmlns:a16="http://schemas.microsoft.com/office/drawing/2014/main" id="{E1DF7C4E-B0FA-138E-0D55-EB9F3EF35DF4}"/>
              </a:ext>
            </a:extLst>
          </p:cNvPr>
          <p:cNvSpPr/>
          <p:nvPr/>
        </p:nvSpPr>
        <p:spPr>
          <a:xfrm>
            <a:off x="-103694" y="1569006"/>
            <a:ext cx="4577142" cy="2005034"/>
          </a:xfrm>
          <a:prstGeom prst="rect">
            <a:avLst/>
          </a:prstGeom>
          <a:solidFill>
            <a:schemeClr val="accent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dirty="0">
              <a:latin typeface="Public Sans" pitchFamily="2" charset="0"/>
            </a:endParaRPr>
          </a:p>
        </p:txBody>
      </p:sp>
      <p:sp>
        <p:nvSpPr>
          <p:cNvPr id="11" name="Text Placeholder 16">
            <a:extLst>
              <a:ext uri="{FF2B5EF4-FFF2-40B4-BE49-F238E27FC236}">
                <a16:creationId xmlns:a16="http://schemas.microsoft.com/office/drawing/2014/main" id="{F5099293-6C62-7AD4-A05B-B6F5E2EBBB3B}"/>
              </a:ext>
            </a:extLst>
          </p:cNvPr>
          <p:cNvSpPr>
            <a:spLocks noGrp="1"/>
          </p:cNvSpPr>
          <p:nvPr>
            <p:ph type="body" sz="quarter" idx="13" hasCustomPrompt="1"/>
          </p:nvPr>
        </p:nvSpPr>
        <p:spPr>
          <a:xfrm>
            <a:off x="499535" y="1895003"/>
            <a:ext cx="3413372" cy="344019"/>
          </a:xfrm>
          <a:prstGeom prst="rect">
            <a:avLst/>
          </a:prstGeom>
        </p:spPr>
        <p:txBody>
          <a:bodyPr/>
          <a:lstStyle>
            <a:lvl1pPr marL="0" indent="0" algn="ctr">
              <a:buFont typeface="+mj-lt"/>
              <a:buNone/>
              <a:defRPr sz="1600" b="1">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Let’s Recall</a:t>
            </a:r>
          </a:p>
        </p:txBody>
      </p:sp>
      <p:sp>
        <p:nvSpPr>
          <p:cNvPr id="12" name="Text Placeholder 16">
            <a:extLst>
              <a:ext uri="{FF2B5EF4-FFF2-40B4-BE49-F238E27FC236}">
                <a16:creationId xmlns:a16="http://schemas.microsoft.com/office/drawing/2014/main" id="{4E3FC082-1948-EF94-806D-3DBF46E6E6B4}"/>
              </a:ext>
            </a:extLst>
          </p:cNvPr>
          <p:cNvSpPr>
            <a:spLocks noGrp="1"/>
          </p:cNvSpPr>
          <p:nvPr>
            <p:ph type="body" sz="quarter" idx="14" hasCustomPrompt="1"/>
          </p:nvPr>
        </p:nvSpPr>
        <p:spPr>
          <a:xfrm>
            <a:off x="499535" y="2323628"/>
            <a:ext cx="3413372" cy="925044"/>
          </a:xfrm>
          <a:prstGeom prst="rect">
            <a:avLst/>
          </a:prstGeom>
        </p:spPr>
        <p:txBody>
          <a:bodyPr/>
          <a:lstStyle>
            <a:lvl1pPr marL="0" indent="0" algn="ctr">
              <a:buFont typeface="+mj-lt"/>
              <a:buNone/>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r>
              <a:rPr lang="en-US" dirty="0"/>
              <a:t>Let’s Recall</a:t>
            </a:r>
          </a:p>
        </p:txBody>
      </p:sp>
      <p:pic>
        <p:nvPicPr>
          <p:cNvPr id="5" name="Graphic 4">
            <a:extLst>
              <a:ext uri="{FF2B5EF4-FFF2-40B4-BE49-F238E27FC236}">
                <a16:creationId xmlns:a16="http://schemas.microsoft.com/office/drawing/2014/main" id="{134781FA-A6FB-CAB2-A2E6-8AA41BA1675F}"/>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11600" t="10539" r="7406" b="2262"/>
          <a:stretch/>
        </p:blipFill>
        <p:spPr>
          <a:xfrm flipH="1">
            <a:off x="4961317" y="472968"/>
            <a:ext cx="3982986" cy="4288221"/>
          </a:xfrm>
          <a:prstGeom prst="rect">
            <a:avLst/>
          </a:prstGeom>
        </p:spPr>
      </p:pic>
    </p:spTree>
    <p:extLst>
      <p:ext uri="{BB962C8B-B14F-4D97-AF65-F5344CB8AC3E}">
        <p14:creationId xmlns:p14="http://schemas.microsoft.com/office/powerpoint/2010/main" val="274102391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14" name="Rectangle 13">
            <a:extLst>
              <a:ext uri="{FF2B5EF4-FFF2-40B4-BE49-F238E27FC236}">
                <a16:creationId xmlns:a16="http://schemas.microsoft.com/office/drawing/2014/main" id="{332CCB68-D3DE-9DA6-C567-DF0C1EAD3C4D}"/>
              </a:ext>
            </a:extLst>
          </p:cNvPr>
          <p:cNvSpPr/>
          <p:nvPr userDrawn="1"/>
        </p:nvSpPr>
        <p:spPr>
          <a:xfrm>
            <a:off x="-1" y="0"/>
            <a:ext cx="9143999"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4" name="Google Shape;40;p34" descr="Shape&#10;&#10;Description automatically generated with low confidence">
            <a:extLst>
              <a:ext uri="{FF2B5EF4-FFF2-40B4-BE49-F238E27FC236}">
                <a16:creationId xmlns:a16="http://schemas.microsoft.com/office/drawing/2014/main" id="{A57624FC-164A-2EBB-0F32-3A9B6C53B3C3}"/>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sp>
        <p:nvSpPr>
          <p:cNvPr id="25" name="Rectangle: Rounded Corners 21">
            <a:extLst>
              <a:ext uri="{FF2B5EF4-FFF2-40B4-BE49-F238E27FC236}">
                <a16:creationId xmlns:a16="http://schemas.microsoft.com/office/drawing/2014/main" id="{C81EE6DD-7430-27F2-72D5-AB950AC1D989}"/>
              </a:ext>
            </a:extLst>
          </p:cNvPr>
          <p:cNvSpPr/>
          <p:nvPr/>
        </p:nvSpPr>
        <p:spPr>
          <a:xfrm>
            <a:off x="-355599" y="1812143"/>
            <a:ext cx="3271519" cy="1519214"/>
          </a:xfrm>
          <a:prstGeom prst="roundRect">
            <a:avLst>
              <a:gd name="adj" fmla="val 10916"/>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a:extLst>
              <a:ext uri="{FF2B5EF4-FFF2-40B4-BE49-F238E27FC236}">
                <a16:creationId xmlns:a16="http://schemas.microsoft.com/office/drawing/2014/main" id="{8B9E1DAE-AF2E-E20E-2DDC-0D2BB99A803F}"/>
              </a:ext>
            </a:extLst>
          </p:cNvPr>
          <p:cNvSpPr/>
          <p:nvPr/>
        </p:nvSpPr>
        <p:spPr>
          <a:xfrm>
            <a:off x="0" y="2128758"/>
            <a:ext cx="168206" cy="88598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Google Shape;41;p34">
            <a:extLst>
              <a:ext uri="{FF2B5EF4-FFF2-40B4-BE49-F238E27FC236}">
                <a16:creationId xmlns:a16="http://schemas.microsoft.com/office/drawing/2014/main" id="{5E424160-C2E3-C449-D20B-A653FD1902C2}"/>
              </a:ext>
            </a:extLst>
          </p:cNvPr>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2366A"/>
              </a:buClr>
              <a:buSzPts val="1700"/>
              <a:buFont typeface="Public Sans"/>
              <a:buNone/>
              <a:defRPr sz="1800" b="1">
                <a:solidFill>
                  <a:schemeClr val="tx2"/>
                </a:solidFill>
                <a:latin typeface="Public Sans"/>
                <a:ea typeface="Public Sans"/>
                <a:cs typeface="Public Sans"/>
                <a:sym typeface="Public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0" name="Picture Placeholder 5">
            <a:extLst>
              <a:ext uri="{FF2B5EF4-FFF2-40B4-BE49-F238E27FC236}">
                <a16:creationId xmlns:a16="http://schemas.microsoft.com/office/drawing/2014/main" id="{EC10EA9D-906D-0E33-C750-D38E848AB9E4}"/>
              </a:ext>
            </a:extLst>
          </p:cNvPr>
          <p:cNvSpPr>
            <a:spLocks noGrp="1"/>
          </p:cNvSpPr>
          <p:nvPr>
            <p:ph type="pic" sz="quarter" idx="10"/>
          </p:nvPr>
        </p:nvSpPr>
        <p:spPr>
          <a:xfrm>
            <a:off x="4890673" y="538480"/>
            <a:ext cx="3958630" cy="4208780"/>
          </a:xfrm>
          <a:prstGeom prst="rect">
            <a:avLst/>
          </a:prstGeom>
        </p:spPr>
        <p:txBody>
          <a:bodyPr anchor="ctr"/>
          <a:lstStyle>
            <a:lvl1pPr algn="ctr">
              <a:defRPr sz="4800" b="0">
                <a:latin typeface="Public Sans" pitchFamily="2" charset="77"/>
              </a:defRPr>
            </a:lvl1pPr>
          </a:lstStyle>
          <a:p>
            <a:endParaRPr lang="en-US" dirty="0"/>
          </a:p>
        </p:txBody>
      </p:sp>
    </p:spTree>
    <p:extLst>
      <p:ext uri="{BB962C8B-B14F-4D97-AF65-F5344CB8AC3E}">
        <p14:creationId xmlns:p14="http://schemas.microsoft.com/office/powerpoint/2010/main" val="179947844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reserve="1" userDrawn="1">
  <p:cSld name="board">
    <p:spTree>
      <p:nvGrpSpPr>
        <p:cNvPr id="1" name="Shape 37"/>
        <p:cNvGrpSpPr/>
        <p:nvPr/>
      </p:nvGrpSpPr>
      <p:grpSpPr>
        <a:xfrm>
          <a:off x="0" y="0"/>
          <a:ext cx="0" cy="0"/>
          <a:chOff x="0" y="0"/>
          <a:chExt cx="0" cy="0"/>
        </a:xfrm>
      </p:grpSpPr>
      <p:pic>
        <p:nvPicPr>
          <p:cNvPr id="2" name="Google Shape;40;p34" descr="Shape&#10;&#10;Description automatically generated with low confidence">
            <a:extLst>
              <a:ext uri="{FF2B5EF4-FFF2-40B4-BE49-F238E27FC236}">
                <a16:creationId xmlns:a16="http://schemas.microsoft.com/office/drawing/2014/main" id="{1DDFB4AC-A4F6-B485-0A52-F5BB57635B9C}"/>
              </a:ext>
            </a:extLst>
          </p:cNvPr>
          <p:cNvPicPr preferRelativeResize="0"/>
          <p:nvPr userDrawn="1"/>
        </p:nvPicPr>
        <p:blipFill rotWithShape="1">
          <a:blip r:embed="rId2">
            <a:alphaModFix/>
          </a:blip>
          <a:srcRect/>
          <a:stretch/>
        </p:blipFill>
        <p:spPr>
          <a:xfrm>
            <a:off x="0" y="0"/>
            <a:ext cx="9143990" cy="5143494"/>
          </a:xfrm>
          <a:prstGeom prst="rect">
            <a:avLst/>
          </a:prstGeom>
          <a:noFill/>
          <a:ln>
            <a:noFill/>
          </a:ln>
        </p:spPr>
      </p:pic>
      <p:pic>
        <p:nvPicPr>
          <p:cNvPr id="5" name="Graphic 4">
            <a:extLst>
              <a:ext uri="{FF2B5EF4-FFF2-40B4-BE49-F238E27FC236}">
                <a16:creationId xmlns:a16="http://schemas.microsoft.com/office/drawing/2014/main" id="{3D64E714-6B87-C54B-908F-D264E63C1632}"/>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16487" t="8800" r="16531" b="52399"/>
          <a:stretch/>
        </p:blipFill>
        <p:spPr>
          <a:xfrm>
            <a:off x="1035361" y="596414"/>
            <a:ext cx="7073279" cy="4097293"/>
          </a:xfrm>
          <a:prstGeom prst="rect">
            <a:avLst/>
          </a:prstGeom>
        </p:spPr>
      </p:pic>
      <p:sp>
        <p:nvSpPr>
          <p:cNvPr id="6" name="Text Placeholder 16">
            <a:extLst>
              <a:ext uri="{FF2B5EF4-FFF2-40B4-BE49-F238E27FC236}">
                <a16:creationId xmlns:a16="http://schemas.microsoft.com/office/drawing/2014/main" id="{5E67799D-6979-5AA9-2B14-D2AC4C22C0A7}"/>
              </a:ext>
            </a:extLst>
          </p:cNvPr>
          <p:cNvSpPr>
            <a:spLocks noGrp="1"/>
          </p:cNvSpPr>
          <p:nvPr>
            <p:ph type="body" sz="quarter" idx="13"/>
          </p:nvPr>
        </p:nvSpPr>
        <p:spPr>
          <a:xfrm>
            <a:off x="2125659" y="1098087"/>
            <a:ext cx="4892682" cy="2947319"/>
          </a:xfrm>
          <a:prstGeom prst="rect">
            <a:avLst/>
          </a:prstGeom>
        </p:spPr>
        <p:txBody>
          <a:bodyPr/>
          <a:lstStyle>
            <a:lvl1pPr marL="285750" indent="-285750">
              <a:buClr>
                <a:schemeClr val="bg1"/>
              </a:buClr>
              <a:buFont typeface="Wingdings" pitchFamily="2" charset="2"/>
              <a:buChar char="§"/>
              <a:defRPr sz="1400" b="0">
                <a:solidFill>
                  <a:schemeClr val="bg1"/>
                </a:solidFill>
                <a:latin typeface="Public Sans" pitchFamily="2" charset="77"/>
              </a:defRPr>
            </a:lvl1pPr>
            <a:lvl2pPr>
              <a:defRPr sz="2400" b="1">
                <a:solidFill>
                  <a:schemeClr val="bg2"/>
                </a:solidFill>
                <a:latin typeface="Public Sans" pitchFamily="2" charset="77"/>
              </a:defRPr>
            </a:lvl2pPr>
            <a:lvl3pPr>
              <a:defRPr sz="2400" b="1">
                <a:solidFill>
                  <a:schemeClr val="bg2"/>
                </a:solidFill>
                <a:latin typeface="Public Sans" pitchFamily="2" charset="77"/>
              </a:defRPr>
            </a:lvl3pPr>
            <a:lvl4pPr>
              <a:defRPr sz="2400" b="1">
                <a:solidFill>
                  <a:schemeClr val="bg2"/>
                </a:solidFill>
                <a:latin typeface="Public Sans" pitchFamily="2" charset="77"/>
              </a:defRPr>
            </a:lvl4pPr>
            <a:lvl5pPr>
              <a:defRPr sz="2400" b="1">
                <a:solidFill>
                  <a:schemeClr val="bg2"/>
                </a:solidFill>
                <a:latin typeface="Public Sans" pitchFamily="2" charset="77"/>
              </a:defRPr>
            </a:lvl5pPr>
          </a:lstStyle>
          <a:p>
            <a:pPr lvl="0"/>
            <a:endParaRPr lang="en-US" dirty="0"/>
          </a:p>
        </p:txBody>
      </p:sp>
    </p:spTree>
    <p:extLst>
      <p:ext uri="{BB962C8B-B14F-4D97-AF65-F5344CB8AC3E}">
        <p14:creationId xmlns:p14="http://schemas.microsoft.com/office/powerpoint/2010/main" val="94669252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5" name="Google Shape;26;p33">
            <a:extLst>
              <a:ext uri="{FF2B5EF4-FFF2-40B4-BE49-F238E27FC236}">
                <a16:creationId xmlns:a16="http://schemas.microsoft.com/office/drawing/2014/main" id="{72BAC307-14F4-BD10-8F08-46AF99A2FE6D}"/>
              </a:ext>
            </a:extLst>
          </p:cNvPr>
          <p:cNvSpPr/>
          <p:nvPr userDrawn="1"/>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3" b="0" i="0" u="none" strike="noStrike" cap="none">
              <a:solidFill>
                <a:schemeClr val="lt1"/>
              </a:solidFill>
              <a:latin typeface="Calibri"/>
              <a:ea typeface="Calibri"/>
              <a:cs typeface="Calibri"/>
              <a:sym typeface="Calibri"/>
            </a:endParaRPr>
          </a:p>
        </p:txBody>
      </p:sp>
      <p:pic>
        <p:nvPicPr>
          <p:cNvPr id="6" name="Google Shape;27;p33" descr="Shape&#10;&#10;Description automatically generated with low confidence">
            <a:extLst>
              <a:ext uri="{FF2B5EF4-FFF2-40B4-BE49-F238E27FC236}">
                <a16:creationId xmlns:a16="http://schemas.microsoft.com/office/drawing/2014/main" id="{3D286A0F-5834-C710-3C0C-13FF540062CD}"/>
              </a:ext>
            </a:extLst>
          </p:cNvPr>
          <p:cNvPicPr preferRelativeResize="0"/>
          <p:nvPr userDrawn="1"/>
        </p:nvPicPr>
        <p:blipFill rotWithShape="1">
          <a:blip r:embed="rId2">
            <a:alphaModFix/>
          </a:blip>
          <a:srcRect/>
          <a:stretch/>
        </p:blipFill>
        <p:spPr>
          <a:xfrm>
            <a:off x="0" y="0"/>
            <a:ext cx="9144000" cy="5143500"/>
          </a:xfrm>
          <a:prstGeom prst="rect">
            <a:avLst/>
          </a:prstGeom>
          <a:noFill/>
          <a:ln>
            <a:noFill/>
          </a:ln>
        </p:spPr>
      </p:pic>
      <p:pic>
        <p:nvPicPr>
          <p:cNvPr id="7" name="Google Shape;28;p33" descr="Graphical user interface&#10;&#10;Description automatically generated with low confidence">
            <a:extLst>
              <a:ext uri="{FF2B5EF4-FFF2-40B4-BE49-F238E27FC236}">
                <a16:creationId xmlns:a16="http://schemas.microsoft.com/office/drawing/2014/main" id="{193D152D-7FE5-0910-1EFD-C7C037C12D07}"/>
              </a:ext>
            </a:extLst>
          </p:cNvPr>
          <p:cNvPicPr preferRelativeResize="0"/>
          <p:nvPr userDrawn="1"/>
        </p:nvPicPr>
        <p:blipFill rotWithShape="1">
          <a:blip r:embed="rId3">
            <a:alphaModFix/>
          </a:blip>
          <a:srcRect/>
          <a:stretch/>
        </p:blipFill>
        <p:spPr>
          <a:xfrm>
            <a:off x="652061" y="192491"/>
            <a:ext cx="7839878" cy="4758519"/>
          </a:xfrm>
          <a:prstGeom prst="rect">
            <a:avLst/>
          </a:prstGeom>
          <a:noFill/>
          <a:ln>
            <a:noFill/>
          </a:ln>
        </p:spPr>
      </p:pic>
      <p:sp>
        <p:nvSpPr>
          <p:cNvPr id="8" name="Google Shape;29;p33">
            <a:extLst>
              <a:ext uri="{FF2B5EF4-FFF2-40B4-BE49-F238E27FC236}">
                <a16:creationId xmlns:a16="http://schemas.microsoft.com/office/drawing/2014/main" id="{889B31DD-A032-A9D7-39AF-11FA91764782}"/>
              </a:ext>
            </a:extLst>
          </p:cNvPr>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0" lvl="0" indent="0" algn="ctr">
              <a:lnSpc>
                <a:spcPct val="100000"/>
              </a:lnSpc>
              <a:spcBef>
                <a:spcPts val="0"/>
              </a:spcBef>
              <a:spcAft>
                <a:spcPts val="0"/>
              </a:spcAft>
              <a:buClr>
                <a:srgbClr val="BD8738"/>
              </a:buClr>
              <a:buSzPts val="2100"/>
              <a:buNone/>
              <a:defRPr sz="1600" b="1" i="1">
                <a:solidFill>
                  <a:srgbClr val="BD8738"/>
                </a:solidFill>
                <a:latin typeface="Public Sans"/>
                <a:ea typeface="Public Sans"/>
                <a:cs typeface="Public Sans"/>
                <a:sym typeface="Public Sans"/>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cxnSp>
        <p:nvCxnSpPr>
          <p:cNvPr id="9" name="Google Shape;30;p33">
            <a:extLst>
              <a:ext uri="{FF2B5EF4-FFF2-40B4-BE49-F238E27FC236}">
                <a16:creationId xmlns:a16="http://schemas.microsoft.com/office/drawing/2014/main" id="{0850CEB9-2DF7-7489-37AE-7BDBC2F569C4}"/>
              </a:ext>
            </a:extLst>
          </p:cNvPr>
          <p:cNvCxnSpPr/>
          <p:nvPr userDrawn="1"/>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0" name="Google Shape;31;p33">
            <a:extLst>
              <a:ext uri="{FF2B5EF4-FFF2-40B4-BE49-F238E27FC236}">
                <a16:creationId xmlns:a16="http://schemas.microsoft.com/office/drawing/2014/main" id="{136EFD90-DBF0-0F97-1A19-711F3E1930CB}"/>
              </a:ext>
            </a:extLst>
          </p:cNvPr>
          <p:cNvCxnSpPr/>
          <p:nvPr userDrawn="1"/>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1" name="Google Shape;32;p33">
            <a:extLst>
              <a:ext uri="{FF2B5EF4-FFF2-40B4-BE49-F238E27FC236}">
                <a16:creationId xmlns:a16="http://schemas.microsoft.com/office/drawing/2014/main" id="{034D39CD-0376-28EC-1FB6-B858959DFFB8}"/>
              </a:ext>
            </a:extLst>
          </p:cNvPr>
          <p:cNvCxnSpPr/>
          <p:nvPr userDrawn="1"/>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2" name="Google Shape;33;p33">
            <a:extLst>
              <a:ext uri="{FF2B5EF4-FFF2-40B4-BE49-F238E27FC236}">
                <a16:creationId xmlns:a16="http://schemas.microsoft.com/office/drawing/2014/main" id="{30A44581-72DC-3EC1-0847-A6CDB5720091}"/>
              </a:ext>
            </a:extLst>
          </p:cNvPr>
          <p:cNvCxnSpPr/>
          <p:nvPr userDrawn="1"/>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3" name="Google Shape;34;p33">
            <a:extLst>
              <a:ext uri="{FF2B5EF4-FFF2-40B4-BE49-F238E27FC236}">
                <a16:creationId xmlns:a16="http://schemas.microsoft.com/office/drawing/2014/main" id="{E1E9BA96-9B03-5072-E2BE-59929EFE961B}"/>
              </a:ext>
            </a:extLst>
          </p:cNvPr>
          <p:cNvCxnSpPr/>
          <p:nvPr userDrawn="1"/>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4" name="Google Shape;35;p33">
            <a:extLst>
              <a:ext uri="{FF2B5EF4-FFF2-40B4-BE49-F238E27FC236}">
                <a16:creationId xmlns:a16="http://schemas.microsoft.com/office/drawing/2014/main" id="{392D014A-5699-CE4D-73A5-DB00DC7AB82C}"/>
              </a:ext>
            </a:extLst>
          </p:cNvPr>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0" lvl="0" indent="0" algn="ctr">
              <a:lnSpc>
                <a:spcPct val="100000"/>
              </a:lnSpc>
              <a:spcBef>
                <a:spcPts val="0"/>
              </a:spcBef>
              <a:spcAft>
                <a:spcPts val="0"/>
              </a:spcAft>
              <a:buClr>
                <a:schemeClr val="dk1"/>
              </a:buClr>
              <a:buSzPts val="1500"/>
              <a:buNone/>
              <a:defRPr sz="1500" i="1">
                <a:latin typeface="Public Sans"/>
                <a:ea typeface="Public Sans"/>
                <a:cs typeface="Public Sans"/>
                <a:sym typeface="Public Sans"/>
              </a:defRPr>
            </a:lvl1pPr>
            <a:lvl2pPr marL="914400" lvl="1"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2pPr>
            <a:lvl3pPr marL="1371600" lvl="2"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3pPr>
            <a:lvl4pPr marL="1828800" lvl="3"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4pPr>
            <a:lvl5pPr marL="2286000" lvl="4" indent="-228600" algn="ctr">
              <a:lnSpc>
                <a:spcPct val="90000"/>
              </a:lnSpc>
              <a:spcBef>
                <a:spcPts val="375"/>
              </a:spcBef>
              <a:spcAft>
                <a:spcPts val="0"/>
              </a:spcAft>
              <a:buClr>
                <a:schemeClr val="dk1"/>
              </a:buClr>
              <a:buSzPts val="1500"/>
              <a:buNone/>
              <a:defRPr sz="1500">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309051777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2" name="Google Shape;82;p38">
            <a:extLst>
              <a:ext uri="{FF2B5EF4-FFF2-40B4-BE49-F238E27FC236}">
                <a16:creationId xmlns:a16="http://schemas.microsoft.com/office/drawing/2014/main" id="{2851E49D-A4F4-148F-D84D-B86377B645D2}"/>
              </a:ext>
            </a:extLst>
          </p:cNvPr>
          <p:cNvSpPr/>
          <p:nvPr userDrawn="1"/>
        </p:nvSpPr>
        <p:spPr>
          <a:xfrm>
            <a:off x="0" y="0"/>
            <a:ext cx="9144000" cy="5143500"/>
          </a:xfrm>
          <a:prstGeom prst="rect">
            <a:avLst/>
          </a:prstGeom>
          <a:solidFill>
            <a:srgbClr val="F2F2F2"/>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6" name="Google Shape;27;p33" descr="Shape&#10;&#10;Description automatically generated with low confidence">
            <a:extLst>
              <a:ext uri="{FF2B5EF4-FFF2-40B4-BE49-F238E27FC236}">
                <a16:creationId xmlns:a16="http://schemas.microsoft.com/office/drawing/2014/main" id="{8345D271-EFF6-2415-7D6E-28A82971C4D7}"/>
              </a:ext>
            </a:extLst>
          </p:cNvPr>
          <p:cNvPicPr preferRelativeResize="0"/>
          <p:nvPr userDrawn="1"/>
        </p:nvPicPr>
        <p:blipFill rotWithShape="1">
          <a:blip r:embed="rId2">
            <a:alphaModFix/>
          </a:blip>
          <a:srcRect/>
          <a:stretch/>
        </p:blipFill>
        <p:spPr>
          <a:xfrm>
            <a:off x="0" y="0"/>
            <a:ext cx="9144000" cy="5143500"/>
          </a:xfrm>
          <a:prstGeom prst="rect">
            <a:avLst/>
          </a:prstGeom>
          <a:noFill/>
          <a:ln>
            <a:noFill/>
          </a:ln>
        </p:spPr>
      </p:pic>
      <p:pic>
        <p:nvPicPr>
          <p:cNvPr id="3" name="Google Shape;84;p38" descr="A picture containing text, vector graphics, toy, doll&#10;&#10;Description automatically generated">
            <a:extLst>
              <a:ext uri="{FF2B5EF4-FFF2-40B4-BE49-F238E27FC236}">
                <a16:creationId xmlns:a16="http://schemas.microsoft.com/office/drawing/2014/main" id="{6B66A540-E7CD-A364-FDDC-A426AC474653}"/>
              </a:ext>
            </a:extLst>
          </p:cNvPr>
          <p:cNvPicPr preferRelativeResize="0"/>
          <p:nvPr userDrawn="1"/>
        </p:nvPicPr>
        <p:blipFill rotWithShape="1">
          <a:blip r:embed="rId3">
            <a:alphaModFix/>
          </a:blip>
          <a:srcRect/>
          <a:stretch/>
        </p:blipFill>
        <p:spPr>
          <a:xfrm>
            <a:off x="1145672" y="987084"/>
            <a:ext cx="2215127" cy="3457594"/>
          </a:xfrm>
          <a:prstGeom prst="rect">
            <a:avLst/>
          </a:prstGeom>
          <a:noFill/>
          <a:ln>
            <a:noFill/>
          </a:ln>
        </p:spPr>
      </p:pic>
      <p:sp>
        <p:nvSpPr>
          <p:cNvPr id="4" name="Google Shape;85;p38">
            <a:extLst>
              <a:ext uri="{FF2B5EF4-FFF2-40B4-BE49-F238E27FC236}">
                <a16:creationId xmlns:a16="http://schemas.microsoft.com/office/drawing/2014/main" id="{EB75C02F-E408-A764-EB23-1F13B0402CDC}"/>
              </a:ext>
            </a:extLst>
          </p:cNvPr>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Clr>
                <a:srgbClr val="22366A"/>
              </a:buClr>
              <a:buSzPts val="2800"/>
              <a:buNone/>
              <a:defRPr sz="2400" b="1" i="1">
                <a:solidFill>
                  <a:srgbClr val="22366A"/>
                </a:solidFill>
                <a:latin typeface="Public Sans"/>
                <a:ea typeface="Public Sans"/>
                <a:cs typeface="Public Sans"/>
                <a:sym typeface="Public Sans"/>
              </a:defRPr>
            </a:lvl1pPr>
            <a:lvl2pPr marL="914400" lvl="1"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2pPr>
            <a:lvl3pPr marL="1371600" lvl="2"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3pPr>
            <a:lvl4pPr marL="1828800" lvl="3"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4pPr>
            <a:lvl5pPr marL="2286000" lvl="4" indent="-406400" algn="l">
              <a:lnSpc>
                <a:spcPct val="90000"/>
              </a:lnSpc>
              <a:spcBef>
                <a:spcPts val="375"/>
              </a:spcBef>
              <a:spcAft>
                <a:spcPts val="0"/>
              </a:spcAft>
              <a:buClr>
                <a:srgbClr val="22366A"/>
              </a:buClr>
              <a:buSzPts val="2800"/>
              <a:buChar char="•"/>
              <a:defRPr sz="2800" b="1">
                <a:solidFill>
                  <a:srgbClr val="22366A"/>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185108076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2" name="Google Shape;87;p39">
            <a:extLst>
              <a:ext uri="{FF2B5EF4-FFF2-40B4-BE49-F238E27FC236}">
                <a16:creationId xmlns:a16="http://schemas.microsoft.com/office/drawing/2014/main" id="{2A895294-0DBC-1C2B-9730-BF44A91121D8}"/>
              </a:ext>
            </a:extLst>
          </p:cNvPr>
          <p:cNvSpPr/>
          <p:nvPr userDrawn="1"/>
        </p:nvSpPr>
        <p:spPr>
          <a:xfrm>
            <a:off x="0" y="0"/>
            <a:ext cx="9144000" cy="5143500"/>
          </a:xfrm>
          <a:prstGeom prst="rect">
            <a:avLst/>
          </a:prstGeom>
          <a:solidFill>
            <a:srgbClr val="F2F2F2"/>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6" name="Google Shape;27;p33" descr="Shape&#10;&#10;Description automatically generated with low confidence">
            <a:extLst>
              <a:ext uri="{FF2B5EF4-FFF2-40B4-BE49-F238E27FC236}">
                <a16:creationId xmlns:a16="http://schemas.microsoft.com/office/drawing/2014/main" id="{B0A2DE85-BDF6-00AA-DA7F-47498A813A3A}"/>
              </a:ext>
            </a:extLst>
          </p:cNvPr>
          <p:cNvPicPr preferRelativeResize="0"/>
          <p:nvPr userDrawn="1"/>
        </p:nvPicPr>
        <p:blipFill rotWithShape="1">
          <a:blip r:embed="rId2">
            <a:alphaModFix/>
          </a:blip>
          <a:srcRect/>
          <a:stretch/>
        </p:blipFill>
        <p:spPr>
          <a:xfrm>
            <a:off x="0" y="0"/>
            <a:ext cx="9144000" cy="5143500"/>
          </a:xfrm>
          <a:prstGeom prst="rect">
            <a:avLst/>
          </a:prstGeom>
          <a:noFill/>
          <a:ln>
            <a:noFill/>
          </a:ln>
        </p:spPr>
      </p:pic>
      <p:grpSp>
        <p:nvGrpSpPr>
          <p:cNvPr id="15" name="Group 14">
            <a:extLst>
              <a:ext uri="{FF2B5EF4-FFF2-40B4-BE49-F238E27FC236}">
                <a16:creationId xmlns:a16="http://schemas.microsoft.com/office/drawing/2014/main" id="{AB8BB660-1E51-7907-1291-528D736BFDA0}"/>
              </a:ext>
            </a:extLst>
          </p:cNvPr>
          <p:cNvGrpSpPr/>
          <p:nvPr userDrawn="1"/>
        </p:nvGrpSpPr>
        <p:grpSpPr>
          <a:xfrm>
            <a:off x="3907491" y="3547977"/>
            <a:ext cx="1329018" cy="71718"/>
            <a:chOff x="3907491" y="3547977"/>
            <a:chExt cx="1329018" cy="71718"/>
          </a:xfrm>
        </p:grpSpPr>
        <p:sp>
          <p:nvSpPr>
            <p:cNvPr id="4" name="Google Shape;90;p39">
              <a:extLst>
                <a:ext uri="{FF2B5EF4-FFF2-40B4-BE49-F238E27FC236}">
                  <a16:creationId xmlns:a16="http://schemas.microsoft.com/office/drawing/2014/main" id="{BA83374D-7AEA-0956-070F-9AE6C765FC28}"/>
                </a:ext>
              </a:extLst>
            </p:cNvPr>
            <p:cNvSpPr/>
            <p:nvPr/>
          </p:nvSpPr>
          <p:spPr>
            <a:xfrm>
              <a:off x="4605991" y="3547977"/>
              <a:ext cx="71718" cy="71718"/>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5" name="Google Shape;91;p39">
              <a:extLst>
                <a:ext uri="{FF2B5EF4-FFF2-40B4-BE49-F238E27FC236}">
                  <a16:creationId xmlns:a16="http://schemas.microsoft.com/office/drawing/2014/main" id="{0738D3FE-8C6D-7900-8916-47DE72AFB222}"/>
                </a:ext>
              </a:extLst>
            </p:cNvPr>
            <p:cNvSpPr/>
            <p:nvPr/>
          </p:nvSpPr>
          <p:spPr>
            <a:xfrm>
              <a:off x="4466291" y="3547977"/>
              <a:ext cx="71718" cy="71718"/>
            </a:xfrm>
            <a:prstGeom prst="rect">
              <a:avLst/>
            </a:prstGeom>
            <a:solidFill>
              <a:schemeClr val="tx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6" name="Google Shape;92;p39">
              <a:extLst>
                <a:ext uri="{FF2B5EF4-FFF2-40B4-BE49-F238E27FC236}">
                  <a16:creationId xmlns:a16="http://schemas.microsoft.com/office/drawing/2014/main" id="{617B3813-16E3-6E94-274B-5A6669CBFEDB}"/>
                </a:ext>
              </a:extLst>
            </p:cNvPr>
            <p:cNvSpPr/>
            <p:nvPr/>
          </p:nvSpPr>
          <p:spPr>
            <a:xfrm>
              <a:off x="4326591" y="3547977"/>
              <a:ext cx="71718" cy="71718"/>
            </a:xfrm>
            <a:prstGeom prst="rect">
              <a:avLst/>
            </a:prstGeom>
            <a:solidFill>
              <a:schemeClr val="tx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 name="Google Shape;93;p39">
              <a:extLst>
                <a:ext uri="{FF2B5EF4-FFF2-40B4-BE49-F238E27FC236}">
                  <a16:creationId xmlns:a16="http://schemas.microsoft.com/office/drawing/2014/main" id="{16351A84-69B9-81D1-4FE3-2CA5D7F255E2}"/>
                </a:ext>
              </a:extLst>
            </p:cNvPr>
            <p:cNvSpPr/>
            <p:nvPr/>
          </p:nvSpPr>
          <p:spPr>
            <a:xfrm>
              <a:off x="4186891" y="3547977"/>
              <a:ext cx="71718" cy="71718"/>
            </a:xfrm>
            <a:prstGeom prst="rect">
              <a:avLst/>
            </a:prstGeom>
            <a:solidFill>
              <a:schemeClr val="tx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8" name="Google Shape;94;p39">
              <a:extLst>
                <a:ext uri="{FF2B5EF4-FFF2-40B4-BE49-F238E27FC236}">
                  <a16:creationId xmlns:a16="http://schemas.microsoft.com/office/drawing/2014/main" id="{8C84A132-0F90-8A4F-178F-235564BDB313}"/>
                </a:ext>
              </a:extLst>
            </p:cNvPr>
            <p:cNvSpPr/>
            <p:nvPr/>
          </p:nvSpPr>
          <p:spPr>
            <a:xfrm>
              <a:off x="4047191" y="3547977"/>
              <a:ext cx="71718" cy="71718"/>
            </a:xfrm>
            <a:prstGeom prst="rect">
              <a:avLst/>
            </a:prstGeom>
            <a:solidFill>
              <a:schemeClr val="tx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9" name="Google Shape;95;p39">
              <a:extLst>
                <a:ext uri="{FF2B5EF4-FFF2-40B4-BE49-F238E27FC236}">
                  <a16:creationId xmlns:a16="http://schemas.microsoft.com/office/drawing/2014/main" id="{21579A14-DACB-45A5-73B9-C818F1023A19}"/>
                </a:ext>
              </a:extLst>
            </p:cNvPr>
            <p:cNvSpPr/>
            <p:nvPr/>
          </p:nvSpPr>
          <p:spPr>
            <a:xfrm>
              <a:off x="3907491" y="3547977"/>
              <a:ext cx="71718" cy="71718"/>
            </a:xfrm>
            <a:prstGeom prst="rect">
              <a:avLst/>
            </a:prstGeom>
            <a:solidFill>
              <a:schemeClr val="tx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0" name="Google Shape;96;p39">
              <a:extLst>
                <a:ext uri="{FF2B5EF4-FFF2-40B4-BE49-F238E27FC236}">
                  <a16:creationId xmlns:a16="http://schemas.microsoft.com/office/drawing/2014/main" id="{A2EDB94C-831B-779C-69A8-63D6B1719F81}"/>
                </a:ext>
              </a:extLst>
            </p:cNvPr>
            <p:cNvSpPr/>
            <p:nvPr/>
          </p:nvSpPr>
          <p:spPr>
            <a:xfrm>
              <a:off x="5164791" y="3547977"/>
              <a:ext cx="71718" cy="71718"/>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1" name="Google Shape;97;p39">
              <a:extLst>
                <a:ext uri="{FF2B5EF4-FFF2-40B4-BE49-F238E27FC236}">
                  <a16:creationId xmlns:a16="http://schemas.microsoft.com/office/drawing/2014/main" id="{9B2F0589-E584-1D78-32CC-2948AE0F1120}"/>
                </a:ext>
              </a:extLst>
            </p:cNvPr>
            <p:cNvSpPr/>
            <p:nvPr/>
          </p:nvSpPr>
          <p:spPr>
            <a:xfrm>
              <a:off x="5025091" y="3547977"/>
              <a:ext cx="71718" cy="71718"/>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2" name="Google Shape;98;p39">
              <a:extLst>
                <a:ext uri="{FF2B5EF4-FFF2-40B4-BE49-F238E27FC236}">
                  <a16:creationId xmlns:a16="http://schemas.microsoft.com/office/drawing/2014/main" id="{57EBE40C-7417-BE1C-62D5-076EC41DB3FD}"/>
                </a:ext>
              </a:extLst>
            </p:cNvPr>
            <p:cNvSpPr/>
            <p:nvPr/>
          </p:nvSpPr>
          <p:spPr>
            <a:xfrm>
              <a:off x="4885391" y="3547977"/>
              <a:ext cx="71718" cy="71718"/>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3" name="Google Shape;99;p39">
              <a:extLst>
                <a:ext uri="{FF2B5EF4-FFF2-40B4-BE49-F238E27FC236}">
                  <a16:creationId xmlns:a16="http://schemas.microsoft.com/office/drawing/2014/main" id="{DF7362C1-0257-E2AE-F445-94AF2A75608C}"/>
                </a:ext>
              </a:extLst>
            </p:cNvPr>
            <p:cNvSpPr/>
            <p:nvPr/>
          </p:nvSpPr>
          <p:spPr>
            <a:xfrm>
              <a:off x="4745691" y="3547977"/>
              <a:ext cx="71718" cy="71718"/>
            </a:xfrm>
            <a:prstGeom prst="rect">
              <a:avLst/>
            </a:prstGeom>
            <a:solidFill>
              <a:schemeClr val="bg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4" name="Google Shape;100;p39">
            <a:extLst>
              <a:ext uri="{FF2B5EF4-FFF2-40B4-BE49-F238E27FC236}">
                <a16:creationId xmlns:a16="http://schemas.microsoft.com/office/drawing/2014/main" id="{BFE39004-AB3F-A8B6-33D3-2CEB68BA68B0}"/>
              </a:ext>
            </a:extLst>
          </p:cNvPr>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0" lvl="0" indent="0" algn="ctr">
              <a:lnSpc>
                <a:spcPct val="100000"/>
              </a:lnSpc>
              <a:spcBef>
                <a:spcPts val="0"/>
              </a:spcBef>
              <a:spcAft>
                <a:spcPts val="0"/>
              </a:spcAft>
              <a:buClr>
                <a:srgbClr val="BD8738"/>
              </a:buClr>
              <a:buSzPts val="2000"/>
              <a:buNone/>
              <a:defRPr sz="2000" b="1" i="1">
                <a:solidFill>
                  <a:schemeClr val="tx2"/>
                </a:solidFill>
                <a:latin typeface="Public Sans"/>
                <a:ea typeface="Public Sans"/>
                <a:cs typeface="Public Sans"/>
                <a:sym typeface="Public Sans"/>
              </a:defRPr>
            </a:lvl1pPr>
            <a:lvl2pPr marL="914400" lvl="1" indent="-228600" algn="ctr">
              <a:lnSpc>
                <a:spcPct val="100000"/>
              </a:lnSpc>
              <a:spcBef>
                <a:spcPts val="375"/>
              </a:spcBef>
              <a:spcAft>
                <a:spcPts val="0"/>
              </a:spcAft>
              <a:buClr>
                <a:srgbClr val="BD8738"/>
              </a:buClr>
              <a:buSzPts val="2000"/>
              <a:buNone/>
              <a:defRPr sz="2000" b="1" i="1">
                <a:solidFill>
                  <a:srgbClr val="BD8738"/>
                </a:solidFill>
                <a:latin typeface="Public Sans"/>
                <a:ea typeface="Public Sans"/>
                <a:cs typeface="Public Sans"/>
                <a:sym typeface="Public Sans"/>
              </a:defRPr>
            </a:lvl2pPr>
            <a:lvl3pPr marL="1371600" lvl="2" indent="-228600" algn="ctr">
              <a:lnSpc>
                <a:spcPct val="100000"/>
              </a:lnSpc>
              <a:spcBef>
                <a:spcPts val="375"/>
              </a:spcBef>
              <a:spcAft>
                <a:spcPts val="0"/>
              </a:spcAft>
              <a:buClr>
                <a:srgbClr val="BD8738"/>
              </a:buClr>
              <a:buSzPts val="2000"/>
              <a:buNone/>
              <a:defRPr sz="2000" b="1" i="1">
                <a:solidFill>
                  <a:srgbClr val="BD8738"/>
                </a:solidFill>
                <a:latin typeface="Public Sans"/>
                <a:ea typeface="Public Sans"/>
                <a:cs typeface="Public Sans"/>
                <a:sym typeface="Public Sans"/>
              </a:defRPr>
            </a:lvl3pPr>
            <a:lvl4pPr marL="1828800" lvl="3" indent="-228600" algn="ctr">
              <a:lnSpc>
                <a:spcPct val="100000"/>
              </a:lnSpc>
              <a:spcBef>
                <a:spcPts val="375"/>
              </a:spcBef>
              <a:spcAft>
                <a:spcPts val="0"/>
              </a:spcAft>
              <a:buClr>
                <a:srgbClr val="BD8738"/>
              </a:buClr>
              <a:buSzPts val="2000"/>
              <a:buNone/>
              <a:defRPr sz="2000" b="1" i="1">
                <a:solidFill>
                  <a:srgbClr val="BD8738"/>
                </a:solidFill>
                <a:latin typeface="Public Sans"/>
                <a:ea typeface="Public Sans"/>
                <a:cs typeface="Public Sans"/>
                <a:sym typeface="Public Sans"/>
              </a:defRPr>
            </a:lvl4pPr>
            <a:lvl5pPr marL="2286000" lvl="4" indent="-228600" algn="ctr">
              <a:lnSpc>
                <a:spcPct val="100000"/>
              </a:lnSpc>
              <a:spcBef>
                <a:spcPts val="375"/>
              </a:spcBef>
              <a:spcAft>
                <a:spcPts val="0"/>
              </a:spcAft>
              <a:buClr>
                <a:srgbClr val="BD8738"/>
              </a:buClr>
              <a:buSzPts val="2000"/>
              <a:buNone/>
              <a:defRPr sz="2000" b="1" i="1">
                <a:solidFill>
                  <a:srgbClr val="BD8738"/>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165934612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37"/>
        <p:cNvGrpSpPr/>
        <p:nvPr/>
      </p:nvGrpSpPr>
      <p:grpSpPr>
        <a:xfrm>
          <a:off x="0" y="0"/>
          <a:ext cx="0" cy="0"/>
          <a:chOff x="0" y="0"/>
          <a:chExt cx="0" cy="0"/>
        </a:xfrm>
      </p:grpSpPr>
      <p:sp>
        <p:nvSpPr>
          <p:cNvPr id="2" name="Google Shape;87;p39">
            <a:extLst>
              <a:ext uri="{FF2B5EF4-FFF2-40B4-BE49-F238E27FC236}">
                <a16:creationId xmlns:a16="http://schemas.microsoft.com/office/drawing/2014/main" id="{2A895294-0DBC-1C2B-9730-BF44A91121D8}"/>
              </a:ext>
            </a:extLst>
          </p:cNvPr>
          <p:cNvSpPr/>
          <p:nvPr userDrawn="1"/>
        </p:nvSpPr>
        <p:spPr>
          <a:xfrm>
            <a:off x="0" y="0"/>
            <a:ext cx="9144000" cy="5143500"/>
          </a:xfrm>
          <a:prstGeom prst="rect">
            <a:avLst/>
          </a:prstGeom>
          <a:solidFill>
            <a:srgbClr val="F2F2F2"/>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5" name="Google Shape;27;p33" descr="Shape&#10;&#10;Description automatically generated with low confidence">
            <a:extLst>
              <a:ext uri="{FF2B5EF4-FFF2-40B4-BE49-F238E27FC236}">
                <a16:creationId xmlns:a16="http://schemas.microsoft.com/office/drawing/2014/main" id="{8CA1039C-E87F-1153-5522-C01BA800D9A3}"/>
              </a:ext>
            </a:extLst>
          </p:cNvPr>
          <p:cNvPicPr preferRelativeResize="0"/>
          <p:nvPr userDrawn="1"/>
        </p:nvPicPr>
        <p:blipFill rotWithShape="1">
          <a:blip r:embed="rId2">
            <a:alphaModFix/>
          </a:blip>
          <a:srcRect/>
          <a:stretch/>
        </p:blipFill>
        <p:spPr>
          <a:xfrm>
            <a:off x="0" y="0"/>
            <a:ext cx="9144000" cy="5143500"/>
          </a:xfrm>
          <a:prstGeom prst="rect">
            <a:avLst/>
          </a:prstGeom>
          <a:noFill/>
          <a:ln>
            <a:noFill/>
          </a:ln>
        </p:spPr>
      </p:pic>
      <p:grpSp>
        <p:nvGrpSpPr>
          <p:cNvPr id="3" name="Google Shape;89;p39">
            <a:extLst>
              <a:ext uri="{FF2B5EF4-FFF2-40B4-BE49-F238E27FC236}">
                <a16:creationId xmlns:a16="http://schemas.microsoft.com/office/drawing/2014/main" id="{CAE7C9F1-402B-1671-930A-347CB3434250}"/>
              </a:ext>
            </a:extLst>
          </p:cNvPr>
          <p:cNvGrpSpPr/>
          <p:nvPr userDrawn="1"/>
        </p:nvGrpSpPr>
        <p:grpSpPr>
          <a:xfrm>
            <a:off x="3907491" y="3547977"/>
            <a:ext cx="1329018" cy="71718"/>
            <a:chOff x="3837640" y="2865532"/>
            <a:chExt cx="1329018" cy="71718"/>
          </a:xfrm>
        </p:grpSpPr>
        <p:sp>
          <p:nvSpPr>
            <p:cNvPr id="4" name="Google Shape;90;p39">
              <a:extLst>
                <a:ext uri="{FF2B5EF4-FFF2-40B4-BE49-F238E27FC236}">
                  <a16:creationId xmlns:a16="http://schemas.microsoft.com/office/drawing/2014/main" id="{BA83374D-7AEA-0956-070F-9AE6C765FC28}"/>
                </a:ext>
              </a:extLst>
            </p:cNvPr>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5" name="Google Shape;91;p39">
              <a:extLst>
                <a:ext uri="{FF2B5EF4-FFF2-40B4-BE49-F238E27FC236}">
                  <a16:creationId xmlns:a16="http://schemas.microsoft.com/office/drawing/2014/main" id="{0738D3FE-8C6D-7900-8916-47DE72AFB222}"/>
                </a:ext>
              </a:extLst>
            </p:cNvPr>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6" name="Google Shape;92;p39">
              <a:extLst>
                <a:ext uri="{FF2B5EF4-FFF2-40B4-BE49-F238E27FC236}">
                  <a16:creationId xmlns:a16="http://schemas.microsoft.com/office/drawing/2014/main" id="{617B3813-16E3-6E94-274B-5A6669CBFEDB}"/>
                </a:ext>
              </a:extLst>
            </p:cNvPr>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 name="Google Shape;93;p39">
              <a:extLst>
                <a:ext uri="{FF2B5EF4-FFF2-40B4-BE49-F238E27FC236}">
                  <a16:creationId xmlns:a16="http://schemas.microsoft.com/office/drawing/2014/main" id="{16351A84-69B9-81D1-4FE3-2CA5D7F255E2}"/>
                </a:ext>
              </a:extLst>
            </p:cNvPr>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8" name="Google Shape;94;p39">
              <a:extLst>
                <a:ext uri="{FF2B5EF4-FFF2-40B4-BE49-F238E27FC236}">
                  <a16:creationId xmlns:a16="http://schemas.microsoft.com/office/drawing/2014/main" id="{8C84A132-0F90-8A4F-178F-235564BDB313}"/>
                </a:ext>
              </a:extLst>
            </p:cNvPr>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9" name="Google Shape;95;p39">
              <a:extLst>
                <a:ext uri="{FF2B5EF4-FFF2-40B4-BE49-F238E27FC236}">
                  <a16:creationId xmlns:a16="http://schemas.microsoft.com/office/drawing/2014/main" id="{21579A14-DACB-45A5-73B9-C818F1023A19}"/>
                </a:ext>
              </a:extLst>
            </p:cNvPr>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0" name="Google Shape;96;p39">
              <a:extLst>
                <a:ext uri="{FF2B5EF4-FFF2-40B4-BE49-F238E27FC236}">
                  <a16:creationId xmlns:a16="http://schemas.microsoft.com/office/drawing/2014/main" id="{A2EDB94C-831B-779C-69A8-63D6B1719F81}"/>
                </a:ext>
              </a:extLst>
            </p:cNvPr>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1" name="Google Shape;97;p39">
              <a:extLst>
                <a:ext uri="{FF2B5EF4-FFF2-40B4-BE49-F238E27FC236}">
                  <a16:creationId xmlns:a16="http://schemas.microsoft.com/office/drawing/2014/main" id="{9B2F0589-E584-1D78-32CC-2948AE0F1120}"/>
                </a:ext>
              </a:extLst>
            </p:cNvPr>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2" name="Google Shape;98;p39">
              <a:extLst>
                <a:ext uri="{FF2B5EF4-FFF2-40B4-BE49-F238E27FC236}">
                  <a16:creationId xmlns:a16="http://schemas.microsoft.com/office/drawing/2014/main" id="{57EBE40C-7417-BE1C-62D5-076EC41DB3FD}"/>
                </a:ext>
              </a:extLst>
            </p:cNvPr>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3" name="Google Shape;99;p39">
              <a:extLst>
                <a:ext uri="{FF2B5EF4-FFF2-40B4-BE49-F238E27FC236}">
                  <a16:creationId xmlns:a16="http://schemas.microsoft.com/office/drawing/2014/main" id="{DF7362C1-0257-E2AE-F445-94AF2A75608C}"/>
                </a:ext>
              </a:extLst>
            </p:cNvPr>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4" name="Google Shape;100;p39">
            <a:extLst>
              <a:ext uri="{FF2B5EF4-FFF2-40B4-BE49-F238E27FC236}">
                <a16:creationId xmlns:a16="http://schemas.microsoft.com/office/drawing/2014/main" id="{BFE39004-AB3F-A8B6-33D3-2CEB68BA68B0}"/>
              </a:ext>
            </a:extLst>
          </p:cNvPr>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0" lvl="0" indent="0" algn="ctr">
              <a:lnSpc>
                <a:spcPct val="100000"/>
              </a:lnSpc>
              <a:spcBef>
                <a:spcPts val="0"/>
              </a:spcBef>
              <a:spcAft>
                <a:spcPts val="0"/>
              </a:spcAft>
              <a:buClr>
                <a:srgbClr val="BD8738"/>
              </a:buClr>
              <a:buSzPts val="2000"/>
              <a:buNone/>
              <a:defRPr sz="2000" b="1" i="1">
                <a:solidFill>
                  <a:schemeClr val="accent1"/>
                </a:solidFill>
                <a:latin typeface="Public Sans"/>
                <a:ea typeface="Public Sans"/>
                <a:cs typeface="Public Sans"/>
                <a:sym typeface="Public Sans"/>
              </a:defRPr>
            </a:lvl1pPr>
            <a:lvl2pPr marL="914400" lvl="1" indent="-228600" algn="ctr">
              <a:lnSpc>
                <a:spcPct val="100000"/>
              </a:lnSpc>
              <a:spcBef>
                <a:spcPts val="375"/>
              </a:spcBef>
              <a:spcAft>
                <a:spcPts val="0"/>
              </a:spcAft>
              <a:buClr>
                <a:srgbClr val="BD8738"/>
              </a:buClr>
              <a:buSzPts val="2000"/>
              <a:buNone/>
              <a:defRPr sz="2000" b="1" i="1">
                <a:solidFill>
                  <a:srgbClr val="BD8738"/>
                </a:solidFill>
                <a:latin typeface="Public Sans"/>
                <a:ea typeface="Public Sans"/>
                <a:cs typeface="Public Sans"/>
                <a:sym typeface="Public Sans"/>
              </a:defRPr>
            </a:lvl2pPr>
            <a:lvl3pPr marL="1371600" lvl="2" indent="-228600" algn="ctr">
              <a:lnSpc>
                <a:spcPct val="100000"/>
              </a:lnSpc>
              <a:spcBef>
                <a:spcPts val="375"/>
              </a:spcBef>
              <a:spcAft>
                <a:spcPts val="0"/>
              </a:spcAft>
              <a:buClr>
                <a:srgbClr val="BD8738"/>
              </a:buClr>
              <a:buSzPts val="2000"/>
              <a:buNone/>
              <a:defRPr sz="2000" b="1" i="1">
                <a:solidFill>
                  <a:srgbClr val="BD8738"/>
                </a:solidFill>
                <a:latin typeface="Public Sans"/>
                <a:ea typeface="Public Sans"/>
                <a:cs typeface="Public Sans"/>
                <a:sym typeface="Public Sans"/>
              </a:defRPr>
            </a:lvl3pPr>
            <a:lvl4pPr marL="1828800" lvl="3" indent="-228600" algn="ctr">
              <a:lnSpc>
                <a:spcPct val="100000"/>
              </a:lnSpc>
              <a:spcBef>
                <a:spcPts val="375"/>
              </a:spcBef>
              <a:spcAft>
                <a:spcPts val="0"/>
              </a:spcAft>
              <a:buClr>
                <a:srgbClr val="BD8738"/>
              </a:buClr>
              <a:buSzPts val="2000"/>
              <a:buNone/>
              <a:defRPr sz="2000" b="1" i="1">
                <a:solidFill>
                  <a:srgbClr val="BD8738"/>
                </a:solidFill>
                <a:latin typeface="Public Sans"/>
                <a:ea typeface="Public Sans"/>
                <a:cs typeface="Public Sans"/>
                <a:sym typeface="Public Sans"/>
              </a:defRPr>
            </a:lvl4pPr>
            <a:lvl5pPr marL="2286000" lvl="4" indent="-228600" algn="ctr">
              <a:lnSpc>
                <a:spcPct val="100000"/>
              </a:lnSpc>
              <a:spcBef>
                <a:spcPts val="375"/>
              </a:spcBef>
              <a:spcAft>
                <a:spcPts val="0"/>
              </a:spcAft>
              <a:buClr>
                <a:srgbClr val="BD8738"/>
              </a:buClr>
              <a:buSzPts val="2000"/>
              <a:buNone/>
              <a:defRPr sz="2000" b="1" i="1">
                <a:solidFill>
                  <a:srgbClr val="BD8738"/>
                </a:solidFill>
                <a:latin typeface="Public Sans"/>
                <a:ea typeface="Public Sans"/>
                <a:cs typeface="Public Sans"/>
                <a:sym typeface="Public Sans"/>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Tree>
    <p:extLst>
      <p:ext uri="{BB962C8B-B14F-4D97-AF65-F5344CB8AC3E}">
        <p14:creationId xmlns:p14="http://schemas.microsoft.com/office/powerpoint/2010/main" val="3571773903"/>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92" r:id="rId1"/>
    <p:sldLayoutId id="2147483659" r:id="rId2"/>
    <p:sldLayoutId id="2147483757" r:id="rId3"/>
    <p:sldLayoutId id="2147483748" r:id="rId4"/>
    <p:sldLayoutId id="2147483749" r:id="rId5"/>
    <p:sldLayoutId id="2147483750" r:id="rId6"/>
    <p:sldLayoutId id="2147483751" r:id="rId7"/>
    <p:sldLayoutId id="2147483758" r:id="rId8"/>
    <p:sldLayoutId id="2147483752" r:id="rId9"/>
    <p:sldLayoutId id="2147483753" r:id="rId10"/>
    <p:sldLayoutId id="2147483771" r:id="rId11"/>
    <p:sldLayoutId id="2147483773" r:id="rId12"/>
    <p:sldLayoutId id="2147483776" r:id="rId13"/>
    <p:sldLayoutId id="2147483774" r:id="rId14"/>
    <p:sldLayoutId id="2147483775" r:id="rId15"/>
    <p:sldLayoutId id="2147483754" r:id="rId16"/>
    <p:sldLayoutId id="2147483755" r:id="rId17"/>
    <p:sldLayoutId id="2147483675" r:id="rId18"/>
    <p:sldLayoutId id="2147483738" r:id="rId19"/>
    <p:sldLayoutId id="2147483677" r:id="rId20"/>
    <p:sldLayoutId id="2147483689" r:id="rId21"/>
    <p:sldLayoutId id="2147483688" r:id="rId22"/>
    <p:sldLayoutId id="2147483679" r:id="rId23"/>
    <p:sldLayoutId id="2147483687" r:id="rId24"/>
    <p:sldLayoutId id="2147483747" r:id="rId25"/>
    <p:sldLayoutId id="2147483772" r:id="rId26"/>
    <p:sldLayoutId id="2147483780" r:id="rId27"/>
    <p:sldLayoutId id="2147483781" r:id="rId28"/>
    <p:sldLayoutId id="2147483782" r:id="rId29"/>
    <p:sldLayoutId id="2147483783" r:id="rId30"/>
    <p:sldLayoutId id="2147483665" r:id="rId31"/>
    <p:sldLayoutId id="2147483664" r:id="rId32"/>
    <p:sldLayoutId id="2147483663" r:id="rId33"/>
    <p:sldLayoutId id="2147483666" r:id="rId34"/>
    <p:sldLayoutId id="2147483767" r:id="rId35"/>
    <p:sldLayoutId id="2147483765" r:id="rId36"/>
    <p:sldLayoutId id="2147483768" r:id="rId37"/>
    <p:sldLayoutId id="2147483766" r:id="rId38"/>
    <p:sldLayoutId id="2147483668" r:id="rId39"/>
    <p:sldLayoutId id="2147483760" r:id="rId40"/>
    <p:sldLayoutId id="2147483667" r:id="rId41"/>
    <p:sldLayoutId id="2147483678" r:id="rId42"/>
    <p:sldLayoutId id="2147483759" r:id="rId43"/>
    <p:sldLayoutId id="2147483807" r:id="rId44"/>
    <p:sldLayoutId id="2147483806" r:id="rId45"/>
    <p:sldLayoutId id="2147483703" r:id="rId46"/>
    <p:sldLayoutId id="2147483728" r:id="rId47"/>
    <p:sldLayoutId id="2147483713" r:id="rId48"/>
    <p:sldLayoutId id="2147483723" r:id="rId49"/>
    <p:sldLayoutId id="2147483770" r:id="rId50"/>
    <p:sldLayoutId id="2147483717" r:id="rId51"/>
    <p:sldLayoutId id="2147483735" r:id="rId52"/>
    <p:sldLayoutId id="2147483777" r:id="rId53"/>
    <p:sldLayoutId id="2147483789" r:id="rId54"/>
    <p:sldLayoutId id="2147483785" r:id="rId55"/>
    <p:sldLayoutId id="2147483792" r:id="rId56"/>
    <p:sldLayoutId id="2147483790" r:id="rId57"/>
    <p:sldLayoutId id="2147483793" r:id="rId58"/>
    <p:sldLayoutId id="2147483791" r:id="rId59"/>
    <p:sldLayoutId id="2147483794" r:id="rId60"/>
    <p:sldLayoutId id="2147483786" r:id="rId61"/>
    <p:sldLayoutId id="2147483796" r:id="rId62"/>
    <p:sldLayoutId id="2147483795" r:id="rId63"/>
    <p:sldLayoutId id="2147483787" r:id="rId64"/>
    <p:sldLayoutId id="2147483797" r:id="rId65"/>
    <p:sldLayoutId id="2147483798" r:id="rId66"/>
    <p:sldLayoutId id="2147483788" r:id="rId67"/>
    <p:sldLayoutId id="2147483799" r:id="rId68"/>
    <p:sldLayoutId id="2147483802" r:id="rId69"/>
    <p:sldLayoutId id="2147483804" r:id="rId70"/>
    <p:sldLayoutId id="2147483803" r:id="rId71"/>
    <p:sldLayoutId id="2147483800" r:id="rId72"/>
    <p:sldLayoutId id="2147483801" r:id="rId73"/>
    <p:sldLayoutId id="2147483805" r:id="rId74"/>
    <p:sldLayoutId id="2147483669" r:id="rId75"/>
    <p:sldLayoutId id="2147483694" r:id="rId76"/>
    <p:sldLayoutId id="2147483693" r:id="rId77"/>
    <p:sldLayoutId id="2147483671" r:id="rId78"/>
    <p:sldLayoutId id="2147483672" r:id="rId79"/>
    <p:sldLayoutId id="2147483698" r:id="rId80"/>
    <p:sldLayoutId id="2147483674" r:id="rId81"/>
    <p:sldLayoutId id="2147483673" r:id="rId82"/>
    <p:sldLayoutId id="2147483761" r:id="rId83"/>
    <p:sldLayoutId id="2147483695" r:id="rId84"/>
    <p:sldLayoutId id="2147483670" r:id="rId85"/>
    <p:sldLayoutId id="2147483676" r:id="rId86"/>
    <p:sldLayoutId id="2147483691" r:id="rId87"/>
    <p:sldLayoutId id="2147483763" r:id="rId88"/>
    <p:sldLayoutId id="2147483764" r:id="rId89"/>
    <p:sldLayoutId id="2147483696" r:id="rId90"/>
    <p:sldLayoutId id="2147483697" r:id="rId91"/>
    <p:sldLayoutId id="2147483690" r:id="rId92"/>
    <p:sldLayoutId id="2147483756" r:id="rId93"/>
    <p:sldLayoutId id="2147483680" r:id="rId94"/>
    <p:sldLayoutId id="2147483681" r:id="rId95"/>
    <p:sldLayoutId id="2147483686" r:id="rId96"/>
    <p:sldLayoutId id="2147483707" r:id="rId97"/>
    <p:sldLayoutId id="2147483708" r:id="rId98"/>
    <p:sldLayoutId id="2147483732" r:id="rId99"/>
    <p:sldLayoutId id="2147483709" r:id="rId100"/>
    <p:sldLayoutId id="2147483706" r:id="rId101"/>
    <p:sldLayoutId id="2147483710" r:id="rId102"/>
    <p:sldLayoutId id="2147483734" r:id="rId103"/>
    <p:sldLayoutId id="2147483733" r:id="rId104"/>
    <p:sldLayoutId id="2147483711" r:id="rId105"/>
    <p:sldLayoutId id="2147483718" r:id="rId106"/>
    <p:sldLayoutId id="2147483719" r:id="rId107"/>
    <p:sldLayoutId id="2147483720" r:id="rId108"/>
    <p:sldLayoutId id="2147483721" r:id="rId109"/>
    <p:sldLayoutId id="2147483736" r:id="rId110"/>
    <p:sldLayoutId id="2147483712" r:id="rId111"/>
    <p:sldLayoutId id="2147483737" r:id="rId112"/>
    <p:sldLayoutId id="2147483762" r:id="rId113"/>
    <p:sldLayoutId id="2147483722" r:id="rId114"/>
    <p:sldLayoutId id="2147483769" r:id="rId115"/>
    <p:sldLayoutId id="2147483715" r:id="rId116"/>
    <p:sldLayoutId id="2147483658" r:id="rId117"/>
    <p:sldLayoutId id="2147483808" r:id="rId118"/>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Allan0781/RIT_NM_P1" TargetMode="External"/><Relationship Id="rId1" Type="http://schemas.openxmlformats.org/officeDocument/2006/relationships/slideLayout" Target="../slideLayouts/slideLayout105.xml"/></Relationships>
</file>

<file path=ppt/slides/_rels/slide1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16.xml"/></Relationships>
</file>

<file path=ppt/slides/_rels/slide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D1EAAE1-4ED8-8E8F-731F-71393DE6E5C3}"/>
              </a:ext>
            </a:extLst>
          </p:cNvPr>
          <p:cNvSpPr>
            <a:spLocks noGrp="1"/>
          </p:cNvSpPr>
          <p:nvPr>
            <p:ph type="body" sz="quarter" idx="11"/>
          </p:nvPr>
        </p:nvSpPr>
        <p:spPr>
          <a:xfrm>
            <a:off x="251316" y="2067339"/>
            <a:ext cx="3689422" cy="1183133"/>
          </a:xfrm>
        </p:spPr>
        <p:txBody>
          <a:bodyPr/>
          <a:lstStyle/>
          <a:p>
            <a:r>
              <a:rPr lang="en-US" dirty="0"/>
              <a:t>Software Requirement Specification:</a:t>
            </a:r>
          </a:p>
          <a:p>
            <a:r>
              <a:rPr lang="en-US" dirty="0" smtClean="0"/>
              <a:t>Portfolio Website</a:t>
            </a:r>
            <a:endParaRPr lang="en-US" dirty="0"/>
          </a:p>
        </p:txBody>
      </p:sp>
    </p:spTree>
    <p:extLst>
      <p:ext uri="{BB962C8B-B14F-4D97-AF65-F5344CB8AC3E}">
        <p14:creationId xmlns:p14="http://schemas.microsoft.com/office/powerpoint/2010/main" val="2040967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01D6-EC2B-61A4-B71A-835BA43431AD}"/>
              </a:ext>
            </a:extLst>
          </p:cNvPr>
          <p:cNvSpPr>
            <a:spLocks noGrp="1"/>
          </p:cNvSpPr>
          <p:nvPr>
            <p:ph type="title"/>
          </p:nvPr>
        </p:nvSpPr>
        <p:spPr/>
        <p:txBody>
          <a:bodyPr>
            <a:normAutofit fontScale="90000"/>
          </a:bodyPr>
          <a:lstStyle/>
          <a:p>
            <a:r>
              <a:rPr lang="en-US" dirty="0"/>
              <a:t>Project Plan: </a:t>
            </a:r>
            <a:r>
              <a:rPr lang="en-US" dirty="0" smtClean="0"/>
              <a:t>Portfolio Website</a:t>
            </a:r>
            <a:endParaRPr lang="en-US" dirty="0"/>
          </a:p>
        </p:txBody>
      </p:sp>
      <p:grpSp>
        <p:nvGrpSpPr>
          <p:cNvPr id="4" name="Google Shape;2290;p260">
            <a:extLst>
              <a:ext uri="{FF2B5EF4-FFF2-40B4-BE49-F238E27FC236}">
                <a16:creationId xmlns:a16="http://schemas.microsoft.com/office/drawing/2014/main" id="{A1B288FB-2909-6657-3B9D-6C39F1BC8D50}"/>
              </a:ext>
            </a:extLst>
          </p:cNvPr>
          <p:cNvGrpSpPr/>
          <p:nvPr/>
        </p:nvGrpSpPr>
        <p:grpSpPr>
          <a:xfrm>
            <a:off x="180952" y="751552"/>
            <a:ext cx="1098717" cy="620197"/>
            <a:chOff x="1797482" y="880773"/>
            <a:chExt cx="1098717" cy="620197"/>
          </a:xfrm>
        </p:grpSpPr>
        <p:sp>
          <p:nvSpPr>
            <p:cNvPr id="5" name="Google Shape;2291;p260">
              <a:extLst>
                <a:ext uri="{FF2B5EF4-FFF2-40B4-BE49-F238E27FC236}">
                  <a16:creationId xmlns:a16="http://schemas.microsoft.com/office/drawing/2014/main" id="{1EA6A9B3-311D-8035-1159-739B5ABF184E}"/>
                </a:ext>
              </a:extLst>
            </p:cNvPr>
            <p:cNvSpPr/>
            <p:nvPr/>
          </p:nvSpPr>
          <p:spPr>
            <a:xfrm>
              <a:off x="1834737" y="918028"/>
              <a:ext cx="545686" cy="54568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dirty="0">
                  <a:solidFill>
                    <a:schemeClr val="lt1"/>
                  </a:solidFill>
                </a:rPr>
                <a:t>6</a:t>
              </a:r>
              <a:r>
                <a:rPr lang="en-US" sz="1400" b="0" i="0" u="none" strike="noStrike" cap="none" dirty="0">
                  <a:solidFill>
                    <a:schemeClr val="lt1"/>
                  </a:solidFill>
                  <a:latin typeface="Arial"/>
                  <a:ea typeface="Arial"/>
                  <a:cs typeface="Arial"/>
                  <a:sym typeface="Arial"/>
                </a:rPr>
                <a:t>.</a:t>
              </a:r>
              <a:endParaRPr sz="1400" b="0" i="0" u="none" strike="noStrike" cap="none" dirty="0">
                <a:solidFill>
                  <a:schemeClr val="lt1"/>
                </a:solidFill>
                <a:latin typeface="Arial"/>
                <a:ea typeface="Arial"/>
                <a:cs typeface="Arial"/>
                <a:sym typeface="Arial"/>
              </a:endParaRPr>
            </a:p>
          </p:txBody>
        </p:sp>
        <p:sp>
          <p:nvSpPr>
            <p:cNvPr id="6" name="Google Shape;2292;p260">
              <a:extLst>
                <a:ext uri="{FF2B5EF4-FFF2-40B4-BE49-F238E27FC236}">
                  <a16:creationId xmlns:a16="http://schemas.microsoft.com/office/drawing/2014/main" id="{36B2A37A-8967-EF5A-E3A3-17344A4296BE}"/>
                </a:ext>
              </a:extLst>
            </p:cNvPr>
            <p:cNvSpPr/>
            <p:nvPr/>
          </p:nvSpPr>
          <p:spPr>
            <a:xfrm>
              <a:off x="1797482" y="880773"/>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7" name="Google Shape;2293;p260">
              <a:extLst>
                <a:ext uri="{FF2B5EF4-FFF2-40B4-BE49-F238E27FC236}">
                  <a16:creationId xmlns:a16="http://schemas.microsoft.com/office/drawing/2014/main" id="{EE5DCA30-A76A-4A73-2F8B-95870B725F23}"/>
                </a:ext>
              </a:extLst>
            </p:cNvPr>
            <p:cNvCxnSpPr/>
            <p:nvPr/>
          </p:nvCxnSpPr>
          <p:spPr>
            <a:xfrm rot="10800000" flipH="1">
              <a:off x="2549759" y="1190479"/>
              <a:ext cx="346440" cy="784"/>
            </a:xfrm>
            <a:prstGeom prst="straightConnector1">
              <a:avLst/>
            </a:prstGeom>
            <a:noFill/>
            <a:ln w="12700" cap="flat" cmpd="sng">
              <a:solidFill>
                <a:srgbClr val="BFBFBF"/>
              </a:solidFill>
              <a:prstDash val="dash"/>
              <a:round/>
              <a:headEnd type="none" w="sm" len="sm"/>
              <a:tailEnd type="none" w="sm" len="sm"/>
            </a:ln>
          </p:spPr>
        </p:cxnSp>
      </p:grpSp>
      <p:sp>
        <p:nvSpPr>
          <p:cNvPr id="8" name="TextBox 7">
            <a:extLst>
              <a:ext uri="{FF2B5EF4-FFF2-40B4-BE49-F238E27FC236}">
                <a16:creationId xmlns:a16="http://schemas.microsoft.com/office/drawing/2014/main" id="{D0D373A1-54B4-6B92-86CA-D60ECD5EEB0F}"/>
              </a:ext>
            </a:extLst>
          </p:cNvPr>
          <p:cNvSpPr txBox="1"/>
          <p:nvPr/>
        </p:nvSpPr>
        <p:spPr>
          <a:xfrm>
            <a:off x="1279669" y="907369"/>
            <a:ext cx="6742761" cy="307777"/>
          </a:xfrm>
          <a:prstGeom prst="rect">
            <a:avLst/>
          </a:prstGeom>
          <a:noFill/>
        </p:spPr>
        <p:txBody>
          <a:bodyPr wrap="square" rtlCol="0">
            <a:spAutoFit/>
          </a:bodyPr>
          <a:lstStyle/>
          <a:p>
            <a:r>
              <a:rPr lang="en-US" sz="1400" b="1" dirty="0"/>
              <a:t>Platform</a:t>
            </a:r>
          </a:p>
        </p:txBody>
      </p:sp>
      <p:sp>
        <p:nvSpPr>
          <p:cNvPr id="10" name="TextBox 9">
            <a:extLst>
              <a:ext uri="{FF2B5EF4-FFF2-40B4-BE49-F238E27FC236}">
                <a16:creationId xmlns:a16="http://schemas.microsoft.com/office/drawing/2014/main" id="{7C948942-86E2-23A6-26D1-29FCF54600E0}"/>
              </a:ext>
            </a:extLst>
          </p:cNvPr>
          <p:cNvSpPr txBox="1"/>
          <p:nvPr/>
        </p:nvSpPr>
        <p:spPr>
          <a:xfrm>
            <a:off x="1106447" y="1215146"/>
            <a:ext cx="6915983" cy="307777"/>
          </a:xfrm>
          <a:prstGeom prst="rect">
            <a:avLst/>
          </a:prstGeom>
          <a:noFill/>
        </p:spPr>
        <p:txBody>
          <a:bodyPr wrap="square">
            <a:spAutoFit/>
          </a:bodyPr>
          <a:lstStyle/>
          <a:p>
            <a:pPr marL="171450" lvl="0" indent="-171450" algn="l" rtl="0">
              <a:lnSpc>
                <a:spcPct val="100000"/>
              </a:lnSpc>
              <a:spcBef>
                <a:spcPts val="0"/>
              </a:spcBef>
              <a:spcAft>
                <a:spcPts val="0"/>
              </a:spcAft>
              <a:buSzPts val="1200"/>
              <a:buFont typeface="Noto Sans Symbols"/>
              <a:buChar char="▪"/>
            </a:pPr>
            <a:r>
              <a:rPr lang="en-US" sz="1400" dirty="0"/>
              <a:t>It will be launched as a Web-based application.</a:t>
            </a:r>
          </a:p>
        </p:txBody>
      </p:sp>
      <p:grpSp>
        <p:nvGrpSpPr>
          <p:cNvPr id="3" name="Google Shape;2290;p260">
            <a:extLst>
              <a:ext uri="{FF2B5EF4-FFF2-40B4-BE49-F238E27FC236}">
                <a16:creationId xmlns:a16="http://schemas.microsoft.com/office/drawing/2014/main" id="{8D5B2DB1-96CE-50F4-F460-7A138F5F6810}"/>
              </a:ext>
            </a:extLst>
          </p:cNvPr>
          <p:cNvGrpSpPr/>
          <p:nvPr/>
        </p:nvGrpSpPr>
        <p:grpSpPr>
          <a:xfrm>
            <a:off x="180952" y="2063517"/>
            <a:ext cx="1098717" cy="620197"/>
            <a:chOff x="1797482" y="880773"/>
            <a:chExt cx="1098717" cy="620197"/>
          </a:xfrm>
        </p:grpSpPr>
        <p:sp>
          <p:nvSpPr>
            <p:cNvPr id="9" name="Google Shape;2291;p260">
              <a:extLst>
                <a:ext uri="{FF2B5EF4-FFF2-40B4-BE49-F238E27FC236}">
                  <a16:creationId xmlns:a16="http://schemas.microsoft.com/office/drawing/2014/main" id="{EB1972B4-6E4F-D25D-CC9D-AACFB6FFC984}"/>
                </a:ext>
              </a:extLst>
            </p:cNvPr>
            <p:cNvSpPr/>
            <p:nvPr/>
          </p:nvSpPr>
          <p:spPr>
            <a:xfrm>
              <a:off x="1834737" y="918028"/>
              <a:ext cx="545686" cy="54568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chemeClr val="lt1"/>
                  </a:solidFill>
                  <a:latin typeface="Arial"/>
                  <a:ea typeface="Arial"/>
                  <a:cs typeface="Arial"/>
                  <a:sym typeface="Arial"/>
                </a:rPr>
                <a:t>7.</a:t>
              </a:r>
              <a:endParaRPr sz="1400" b="0" i="0" u="none" strike="noStrike" cap="none" dirty="0">
                <a:solidFill>
                  <a:schemeClr val="lt1"/>
                </a:solidFill>
                <a:latin typeface="Arial"/>
                <a:ea typeface="Arial"/>
                <a:cs typeface="Arial"/>
                <a:sym typeface="Arial"/>
              </a:endParaRPr>
            </a:p>
          </p:txBody>
        </p:sp>
        <p:sp>
          <p:nvSpPr>
            <p:cNvPr id="11" name="Google Shape;2292;p260">
              <a:extLst>
                <a:ext uri="{FF2B5EF4-FFF2-40B4-BE49-F238E27FC236}">
                  <a16:creationId xmlns:a16="http://schemas.microsoft.com/office/drawing/2014/main" id="{6C66D75E-FE3B-C3AD-21F3-0652BE9E4456}"/>
                </a:ext>
              </a:extLst>
            </p:cNvPr>
            <p:cNvSpPr/>
            <p:nvPr/>
          </p:nvSpPr>
          <p:spPr>
            <a:xfrm>
              <a:off x="1797482" y="880773"/>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12" name="Google Shape;2293;p260">
              <a:extLst>
                <a:ext uri="{FF2B5EF4-FFF2-40B4-BE49-F238E27FC236}">
                  <a16:creationId xmlns:a16="http://schemas.microsoft.com/office/drawing/2014/main" id="{46F1D55E-00F5-8486-ACBF-4791CD2858D7}"/>
                </a:ext>
              </a:extLst>
            </p:cNvPr>
            <p:cNvCxnSpPr/>
            <p:nvPr/>
          </p:nvCxnSpPr>
          <p:spPr>
            <a:xfrm rot="10800000" flipH="1">
              <a:off x="2549759" y="1190479"/>
              <a:ext cx="346440" cy="784"/>
            </a:xfrm>
            <a:prstGeom prst="straightConnector1">
              <a:avLst/>
            </a:prstGeom>
            <a:noFill/>
            <a:ln w="12700" cap="flat" cmpd="sng">
              <a:solidFill>
                <a:srgbClr val="BFBFBF"/>
              </a:solidFill>
              <a:prstDash val="dash"/>
              <a:round/>
              <a:headEnd type="none" w="sm" len="sm"/>
              <a:tailEnd type="none" w="sm" len="sm"/>
            </a:ln>
          </p:spPr>
        </p:cxnSp>
      </p:grpSp>
      <p:sp>
        <p:nvSpPr>
          <p:cNvPr id="13" name="TextBox 12">
            <a:extLst>
              <a:ext uri="{FF2B5EF4-FFF2-40B4-BE49-F238E27FC236}">
                <a16:creationId xmlns:a16="http://schemas.microsoft.com/office/drawing/2014/main" id="{FA0B88A2-FD2C-ACB1-828A-492A7F70DC39}"/>
              </a:ext>
            </a:extLst>
          </p:cNvPr>
          <p:cNvSpPr txBox="1"/>
          <p:nvPr/>
        </p:nvSpPr>
        <p:spPr>
          <a:xfrm>
            <a:off x="1279669" y="2219334"/>
            <a:ext cx="6742761" cy="307777"/>
          </a:xfrm>
          <a:prstGeom prst="rect">
            <a:avLst/>
          </a:prstGeom>
          <a:noFill/>
        </p:spPr>
        <p:txBody>
          <a:bodyPr wrap="square" rtlCol="0">
            <a:spAutoFit/>
          </a:bodyPr>
          <a:lstStyle/>
          <a:p>
            <a:r>
              <a:rPr lang="en-US" b="1" dirty="0"/>
              <a:t>Goals and Scopes</a:t>
            </a:r>
            <a:endParaRPr lang="en-US" sz="1400" b="1" dirty="0"/>
          </a:p>
        </p:txBody>
      </p:sp>
      <p:sp>
        <p:nvSpPr>
          <p:cNvPr id="14" name="TextBox 13">
            <a:extLst>
              <a:ext uri="{FF2B5EF4-FFF2-40B4-BE49-F238E27FC236}">
                <a16:creationId xmlns:a16="http://schemas.microsoft.com/office/drawing/2014/main" id="{6B710216-439D-AB52-D3EF-38EA1123BD94}"/>
              </a:ext>
            </a:extLst>
          </p:cNvPr>
          <p:cNvSpPr txBox="1"/>
          <p:nvPr/>
        </p:nvSpPr>
        <p:spPr>
          <a:xfrm>
            <a:off x="1106447" y="2527111"/>
            <a:ext cx="6915983" cy="2693045"/>
          </a:xfrm>
          <a:prstGeom prst="rect">
            <a:avLst/>
          </a:prstGeom>
          <a:noFill/>
        </p:spPr>
        <p:txBody>
          <a:bodyPr wrap="square">
            <a:spAutoFit/>
          </a:bodyPr>
          <a:lstStyle/>
          <a:p>
            <a:r>
              <a:rPr lang="en-US" sz="1300" dirty="0" smtClean="0"/>
              <a:t>Goals:</a:t>
            </a:r>
          </a:p>
          <a:p>
            <a:pPr lvl="1">
              <a:buFont typeface="Arial" pitchFamily="34" charset="0"/>
              <a:buChar char="•"/>
            </a:pPr>
            <a:r>
              <a:rPr lang="en-US" sz="1300" dirty="0" smtClean="0"/>
              <a:t>Showcase the user's work and skills</a:t>
            </a:r>
          </a:p>
          <a:p>
            <a:pPr lvl="1">
              <a:buFont typeface="Arial" pitchFamily="34" charset="0"/>
              <a:buChar char="•"/>
            </a:pPr>
            <a:r>
              <a:rPr lang="en-US" sz="1300" dirty="0" smtClean="0"/>
              <a:t>Connect the user with potential employers, clients, and collaborators</a:t>
            </a:r>
          </a:p>
          <a:p>
            <a:pPr lvl="1">
              <a:buFont typeface="Arial" pitchFamily="34" charset="0"/>
              <a:buChar char="•"/>
            </a:pPr>
            <a:r>
              <a:rPr lang="en-US" sz="1300" dirty="0" smtClean="0"/>
              <a:t>Display the user's resume/CV and provide a way for visitors to contact them</a:t>
            </a:r>
          </a:p>
          <a:p>
            <a:pPr lvl="1">
              <a:buFont typeface="Arial" pitchFamily="34" charset="0"/>
              <a:buChar char="•"/>
            </a:pPr>
            <a:r>
              <a:rPr lang="en-US" sz="1300" dirty="0" smtClean="0"/>
              <a:t>Allow easy management and updates of website content</a:t>
            </a:r>
          </a:p>
          <a:p>
            <a:r>
              <a:rPr lang="en-US" sz="1300" dirty="0" smtClean="0"/>
              <a:t>Scope:</a:t>
            </a:r>
          </a:p>
          <a:p>
            <a:pPr lvl="1">
              <a:buFont typeface="Arial" pitchFamily="34" charset="0"/>
              <a:buChar char="•"/>
            </a:pPr>
            <a:r>
              <a:rPr lang="en-US" sz="1300" dirty="0" smtClean="0"/>
              <a:t>       Multiple pages showcasing the user's portfolio of work</a:t>
            </a:r>
          </a:p>
          <a:p>
            <a:pPr lvl="4">
              <a:buFont typeface="Arial" pitchFamily="34" charset="0"/>
              <a:buChar char="•"/>
            </a:pPr>
            <a:r>
              <a:rPr lang="en-US" sz="1300" dirty="0" smtClean="0"/>
              <a:t>       Page displaying the user's resume/CV</a:t>
            </a:r>
          </a:p>
          <a:p>
            <a:pPr lvl="2">
              <a:buFont typeface="Arial" pitchFamily="34" charset="0"/>
              <a:buChar char="•"/>
            </a:pPr>
            <a:r>
              <a:rPr lang="en-US" sz="1300" dirty="0" smtClean="0"/>
              <a:t>       Contact page with a form for visitors to send messages to the user</a:t>
            </a:r>
          </a:p>
          <a:p>
            <a:pPr lvl="1">
              <a:buFont typeface="Arial" pitchFamily="34" charset="0"/>
              <a:buChar char="•"/>
            </a:pPr>
            <a:r>
              <a:rPr lang="en-US" sz="1300" dirty="0" smtClean="0"/>
              <a:t>       Built using HTML, CSS, and JavaScript</a:t>
            </a:r>
          </a:p>
          <a:p>
            <a:pPr lvl="1">
              <a:buFont typeface="Arial" pitchFamily="34" charset="0"/>
              <a:buChar char="•"/>
            </a:pPr>
            <a:r>
              <a:rPr lang="en-US" sz="1300" dirty="0" smtClean="0"/>
              <a:t>       Hosted on a web server with a domain name</a:t>
            </a:r>
          </a:p>
          <a:p>
            <a:pPr lvl="1">
              <a:buFont typeface="Arial" pitchFamily="34" charset="0"/>
              <a:buChar char="•"/>
            </a:pPr>
            <a:r>
              <a:rPr lang="en-US" sz="1300" dirty="0" smtClean="0"/>
              <a:t>       Admin panel for easy management of website content.</a:t>
            </a:r>
          </a:p>
          <a:p>
            <a:pPr marL="171450" lvl="0" indent="-171450" algn="l" rtl="0">
              <a:lnSpc>
                <a:spcPct val="100000"/>
              </a:lnSpc>
              <a:spcBef>
                <a:spcPts val="0"/>
              </a:spcBef>
              <a:spcAft>
                <a:spcPts val="0"/>
              </a:spcAft>
              <a:buSzPts val="1200"/>
            </a:pPr>
            <a:r>
              <a:rPr lang="en-US" sz="1300" dirty="0" smtClean="0"/>
              <a:t>.</a:t>
            </a:r>
            <a:endParaRPr lang="en-US" sz="1300" dirty="0"/>
          </a:p>
        </p:txBody>
      </p:sp>
    </p:spTree>
    <p:extLst>
      <p:ext uri="{BB962C8B-B14F-4D97-AF65-F5344CB8AC3E}">
        <p14:creationId xmlns:p14="http://schemas.microsoft.com/office/powerpoint/2010/main" val="2237957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01D6-EC2B-61A4-B71A-835BA43431AD}"/>
              </a:ext>
            </a:extLst>
          </p:cNvPr>
          <p:cNvSpPr>
            <a:spLocks noGrp="1"/>
          </p:cNvSpPr>
          <p:nvPr>
            <p:ph type="title"/>
          </p:nvPr>
        </p:nvSpPr>
        <p:spPr/>
        <p:txBody>
          <a:bodyPr>
            <a:normAutofit fontScale="90000"/>
          </a:bodyPr>
          <a:lstStyle/>
          <a:p>
            <a:r>
              <a:rPr lang="en-US" dirty="0"/>
              <a:t>Project Plan: </a:t>
            </a:r>
            <a:r>
              <a:rPr lang="en-US" dirty="0" smtClean="0"/>
              <a:t>Portfolio Website</a:t>
            </a:r>
            <a:endParaRPr lang="en-US" dirty="0"/>
          </a:p>
        </p:txBody>
      </p:sp>
      <p:grpSp>
        <p:nvGrpSpPr>
          <p:cNvPr id="4" name="Google Shape;2290;p260">
            <a:extLst>
              <a:ext uri="{FF2B5EF4-FFF2-40B4-BE49-F238E27FC236}">
                <a16:creationId xmlns:a16="http://schemas.microsoft.com/office/drawing/2014/main" id="{A1B288FB-2909-6657-3B9D-6C39F1BC8D50}"/>
              </a:ext>
            </a:extLst>
          </p:cNvPr>
          <p:cNvGrpSpPr/>
          <p:nvPr/>
        </p:nvGrpSpPr>
        <p:grpSpPr>
          <a:xfrm>
            <a:off x="180952" y="751552"/>
            <a:ext cx="1098717" cy="620197"/>
            <a:chOff x="1797482" y="880773"/>
            <a:chExt cx="1098717" cy="620197"/>
          </a:xfrm>
        </p:grpSpPr>
        <p:sp>
          <p:nvSpPr>
            <p:cNvPr id="5" name="Google Shape;2291;p260">
              <a:extLst>
                <a:ext uri="{FF2B5EF4-FFF2-40B4-BE49-F238E27FC236}">
                  <a16:creationId xmlns:a16="http://schemas.microsoft.com/office/drawing/2014/main" id="{1EA6A9B3-311D-8035-1159-739B5ABF184E}"/>
                </a:ext>
              </a:extLst>
            </p:cNvPr>
            <p:cNvSpPr/>
            <p:nvPr/>
          </p:nvSpPr>
          <p:spPr>
            <a:xfrm>
              <a:off x="1834737" y="918028"/>
              <a:ext cx="545686" cy="54568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dirty="0">
                  <a:solidFill>
                    <a:schemeClr val="lt1"/>
                  </a:solidFill>
                </a:rPr>
                <a:t>8</a:t>
              </a:r>
              <a:r>
                <a:rPr lang="en-US" sz="1400" b="0" i="0" u="none" strike="noStrike" cap="none" dirty="0">
                  <a:solidFill>
                    <a:schemeClr val="lt1"/>
                  </a:solidFill>
                  <a:latin typeface="Arial"/>
                  <a:ea typeface="Arial"/>
                  <a:cs typeface="Arial"/>
                  <a:sym typeface="Arial"/>
                </a:rPr>
                <a:t>.</a:t>
              </a:r>
              <a:endParaRPr sz="1400" b="0" i="0" u="none" strike="noStrike" cap="none" dirty="0">
                <a:solidFill>
                  <a:schemeClr val="lt1"/>
                </a:solidFill>
                <a:latin typeface="Arial"/>
                <a:ea typeface="Arial"/>
                <a:cs typeface="Arial"/>
                <a:sym typeface="Arial"/>
              </a:endParaRPr>
            </a:p>
          </p:txBody>
        </p:sp>
        <p:sp>
          <p:nvSpPr>
            <p:cNvPr id="6" name="Google Shape;2292;p260">
              <a:extLst>
                <a:ext uri="{FF2B5EF4-FFF2-40B4-BE49-F238E27FC236}">
                  <a16:creationId xmlns:a16="http://schemas.microsoft.com/office/drawing/2014/main" id="{36B2A37A-8967-EF5A-E3A3-17344A4296BE}"/>
                </a:ext>
              </a:extLst>
            </p:cNvPr>
            <p:cNvSpPr/>
            <p:nvPr/>
          </p:nvSpPr>
          <p:spPr>
            <a:xfrm>
              <a:off x="1797482" y="880773"/>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7" name="Google Shape;2293;p260">
              <a:extLst>
                <a:ext uri="{FF2B5EF4-FFF2-40B4-BE49-F238E27FC236}">
                  <a16:creationId xmlns:a16="http://schemas.microsoft.com/office/drawing/2014/main" id="{EE5DCA30-A76A-4A73-2F8B-95870B725F23}"/>
                </a:ext>
              </a:extLst>
            </p:cNvPr>
            <p:cNvCxnSpPr/>
            <p:nvPr/>
          </p:nvCxnSpPr>
          <p:spPr>
            <a:xfrm rot="10800000" flipH="1">
              <a:off x="2549759" y="1190479"/>
              <a:ext cx="346440" cy="784"/>
            </a:xfrm>
            <a:prstGeom prst="straightConnector1">
              <a:avLst/>
            </a:prstGeom>
            <a:noFill/>
            <a:ln w="12700" cap="flat" cmpd="sng">
              <a:solidFill>
                <a:srgbClr val="BFBFBF"/>
              </a:solidFill>
              <a:prstDash val="dash"/>
              <a:round/>
              <a:headEnd type="none" w="sm" len="sm"/>
              <a:tailEnd type="none" w="sm" len="sm"/>
            </a:ln>
          </p:spPr>
        </p:cxnSp>
      </p:grpSp>
      <p:sp>
        <p:nvSpPr>
          <p:cNvPr id="8" name="TextBox 7">
            <a:extLst>
              <a:ext uri="{FF2B5EF4-FFF2-40B4-BE49-F238E27FC236}">
                <a16:creationId xmlns:a16="http://schemas.microsoft.com/office/drawing/2014/main" id="{D0D373A1-54B4-6B92-86CA-D60ECD5EEB0F}"/>
              </a:ext>
            </a:extLst>
          </p:cNvPr>
          <p:cNvSpPr txBox="1"/>
          <p:nvPr/>
        </p:nvSpPr>
        <p:spPr>
          <a:xfrm>
            <a:off x="1279669" y="907369"/>
            <a:ext cx="6742761" cy="307777"/>
          </a:xfrm>
          <a:prstGeom prst="rect">
            <a:avLst/>
          </a:prstGeom>
          <a:noFill/>
        </p:spPr>
        <p:txBody>
          <a:bodyPr wrap="square" rtlCol="0">
            <a:spAutoFit/>
          </a:bodyPr>
          <a:lstStyle/>
          <a:p>
            <a:r>
              <a:rPr lang="en-US" b="1" dirty="0"/>
              <a:t>Deliverables</a:t>
            </a:r>
            <a:endParaRPr lang="en-US" sz="1400" b="1" dirty="0"/>
          </a:p>
        </p:txBody>
      </p:sp>
      <p:sp>
        <p:nvSpPr>
          <p:cNvPr id="10" name="TextBox 9">
            <a:extLst>
              <a:ext uri="{FF2B5EF4-FFF2-40B4-BE49-F238E27FC236}">
                <a16:creationId xmlns:a16="http://schemas.microsoft.com/office/drawing/2014/main" id="{7C948942-86E2-23A6-26D1-29FCF54600E0}"/>
              </a:ext>
            </a:extLst>
          </p:cNvPr>
          <p:cNvSpPr txBox="1"/>
          <p:nvPr/>
        </p:nvSpPr>
        <p:spPr>
          <a:xfrm>
            <a:off x="1279669" y="1190908"/>
            <a:ext cx="6915983" cy="1600438"/>
          </a:xfrm>
          <a:prstGeom prst="rect">
            <a:avLst/>
          </a:prstGeom>
          <a:noFill/>
        </p:spPr>
        <p:txBody>
          <a:bodyPr wrap="square">
            <a:spAutoFit/>
          </a:bodyPr>
          <a:lstStyle/>
          <a:p>
            <a:pPr lvl="0" algn="l" rtl="0">
              <a:lnSpc>
                <a:spcPct val="100000"/>
              </a:lnSpc>
              <a:spcBef>
                <a:spcPts val="0"/>
              </a:spcBef>
              <a:spcAft>
                <a:spcPts val="0"/>
              </a:spcAft>
              <a:buSzPts val="1200"/>
            </a:pPr>
            <a:r>
              <a:rPr lang="en-US" sz="1400" dirty="0"/>
              <a:t>The deliverables will contain:</a:t>
            </a:r>
          </a:p>
          <a:p>
            <a:pPr lvl="0" algn="l" rtl="0">
              <a:lnSpc>
                <a:spcPct val="100000"/>
              </a:lnSpc>
              <a:spcBef>
                <a:spcPts val="0"/>
              </a:spcBef>
              <a:spcAft>
                <a:spcPts val="0"/>
              </a:spcAft>
              <a:buSzPts val="1200"/>
            </a:pPr>
            <a:endParaRPr lang="en-US" sz="1400" dirty="0"/>
          </a:p>
          <a:p>
            <a:pPr marL="171450" lvl="0" indent="-171450" algn="l" rtl="0">
              <a:lnSpc>
                <a:spcPct val="100000"/>
              </a:lnSpc>
              <a:spcBef>
                <a:spcPts val="0"/>
              </a:spcBef>
              <a:spcAft>
                <a:spcPts val="0"/>
              </a:spcAft>
              <a:buSzPts val="1200"/>
              <a:buFont typeface="Noto Sans Symbols"/>
              <a:buChar char="▪"/>
            </a:pPr>
            <a:r>
              <a:rPr lang="en-US" sz="1400" dirty="0"/>
              <a:t>Feature specification</a:t>
            </a:r>
          </a:p>
          <a:p>
            <a:pPr marL="171450" lvl="0" indent="-171450" algn="l" rtl="0">
              <a:lnSpc>
                <a:spcPct val="100000"/>
              </a:lnSpc>
              <a:spcBef>
                <a:spcPts val="0"/>
              </a:spcBef>
              <a:spcAft>
                <a:spcPts val="0"/>
              </a:spcAft>
              <a:buSzPts val="1200"/>
              <a:buFont typeface="Noto Sans Symbols"/>
              <a:buChar char="▪"/>
            </a:pPr>
            <a:r>
              <a:rPr lang="en-US" sz="1400" dirty="0"/>
              <a:t>Product design</a:t>
            </a:r>
          </a:p>
          <a:p>
            <a:pPr marL="171450" lvl="0" indent="-171450" algn="l" rtl="0">
              <a:lnSpc>
                <a:spcPct val="100000"/>
              </a:lnSpc>
              <a:spcBef>
                <a:spcPts val="0"/>
              </a:spcBef>
              <a:spcAft>
                <a:spcPts val="0"/>
              </a:spcAft>
              <a:buSzPts val="1200"/>
              <a:buFont typeface="Noto Sans Symbols"/>
              <a:buChar char="▪"/>
            </a:pPr>
            <a:r>
              <a:rPr lang="en-US" sz="1400" dirty="0"/>
              <a:t>Test plan</a:t>
            </a:r>
          </a:p>
          <a:p>
            <a:pPr marL="171450" lvl="0" indent="-171450" algn="l" rtl="0">
              <a:lnSpc>
                <a:spcPct val="100000"/>
              </a:lnSpc>
              <a:spcBef>
                <a:spcPts val="0"/>
              </a:spcBef>
              <a:spcAft>
                <a:spcPts val="0"/>
              </a:spcAft>
              <a:buSzPts val="1200"/>
              <a:buFont typeface="Noto Sans Symbols"/>
              <a:buChar char="▪"/>
            </a:pPr>
            <a:r>
              <a:rPr lang="en-US" sz="1400" dirty="0"/>
              <a:t>Development document</a:t>
            </a:r>
          </a:p>
          <a:p>
            <a:pPr marL="171450" lvl="0" indent="-171450" algn="l" rtl="0">
              <a:lnSpc>
                <a:spcPct val="100000"/>
              </a:lnSpc>
              <a:spcBef>
                <a:spcPts val="0"/>
              </a:spcBef>
              <a:spcAft>
                <a:spcPts val="0"/>
              </a:spcAft>
              <a:buSzPts val="1200"/>
              <a:buFont typeface="Noto Sans Symbols"/>
              <a:buChar char="▪"/>
            </a:pPr>
            <a:r>
              <a:rPr lang="en-US" sz="1400" dirty="0"/>
              <a:t>Source code</a:t>
            </a:r>
          </a:p>
        </p:txBody>
      </p:sp>
    </p:spTree>
    <p:extLst>
      <p:ext uri="{BB962C8B-B14F-4D97-AF65-F5344CB8AC3E}">
        <p14:creationId xmlns:p14="http://schemas.microsoft.com/office/powerpoint/2010/main" val="1318810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89"/>
        <p:cNvGrpSpPr/>
        <p:nvPr/>
      </p:nvGrpSpPr>
      <p:grpSpPr>
        <a:xfrm>
          <a:off x="0" y="0"/>
          <a:ext cx="0" cy="0"/>
          <a:chOff x="0" y="0"/>
          <a:chExt cx="0" cy="0"/>
        </a:xfrm>
      </p:grpSpPr>
      <p:sp>
        <p:nvSpPr>
          <p:cNvPr id="2390" name="Google Shape;2390;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fontScale="90000"/>
          </a:bodyPr>
          <a:lstStyle/>
          <a:p>
            <a:pPr lvl="0">
              <a:buSzPct val="111111"/>
            </a:pPr>
            <a:r>
              <a:rPr lang="en-US" dirty="0"/>
              <a:t>Project Plan: </a:t>
            </a:r>
            <a:r>
              <a:rPr lang="en-US" dirty="0" smtClean="0"/>
              <a:t>Portfolio Website</a:t>
            </a:r>
            <a:endParaRPr dirty="0"/>
          </a:p>
        </p:txBody>
      </p:sp>
      <p:graphicFrame>
        <p:nvGraphicFramePr>
          <p:cNvPr id="2391" name="Google Shape;2391;p266"/>
          <p:cNvGraphicFramePr/>
          <p:nvPr>
            <p:extLst>
              <p:ext uri="{D42A27DB-BD31-4B8C-83A1-F6EECF244321}">
                <p14:modId xmlns:p14="http://schemas.microsoft.com/office/powerpoint/2010/main" val="3797523692"/>
              </p:ext>
            </p:extLst>
          </p:nvPr>
        </p:nvGraphicFramePr>
        <p:xfrm>
          <a:off x="491602" y="1678192"/>
          <a:ext cx="7694968" cy="2517288"/>
        </p:xfrm>
        <a:graphic>
          <a:graphicData uri="http://schemas.openxmlformats.org/drawingml/2006/table">
            <a:tbl>
              <a:tblPr>
                <a:noFill/>
              </a:tblPr>
              <a:tblGrid>
                <a:gridCol w="2552947">
                  <a:extLst>
                    <a:ext uri="{9D8B030D-6E8A-4147-A177-3AD203B41FA5}">
                      <a16:colId xmlns:a16="http://schemas.microsoft.com/office/drawing/2014/main" val="20000"/>
                    </a:ext>
                  </a:extLst>
                </a:gridCol>
                <a:gridCol w="3010551">
                  <a:extLst>
                    <a:ext uri="{9D8B030D-6E8A-4147-A177-3AD203B41FA5}">
                      <a16:colId xmlns:a16="http://schemas.microsoft.com/office/drawing/2014/main" val="20001"/>
                    </a:ext>
                  </a:extLst>
                </a:gridCol>
                <a:gridCol w="2131470">
                  <a:extLst>
                    <a:ext uri="{9D8B030D-6E8A-4147-A177-3AD203B41FA5}">
                      <a16:colId xmlns:a16="http://schemas.microsoft.com/office/drawing/2014/main" val="20002"/>
                    </a:ext>
                  </a:extLst>
                </a:gridCol>
              </a:tblGrid>
              <a:tr h="332023">
                <a:tc>
                  <a:txBody>
                    <a:bodyPr/>
                    <a:lstStyle/>
                    <a:p>
                      <a:pPr marL="0" marR="0" lvl="0" indent="0" algn="ctr" rtl="0">
                        <a:lnSpc>
                          <a:spcPct val="115000"/>
                        </a:lnSpc>
                        <a:spcBef>
                          <a:spcPts val="0"/>
                        </a:spcBef>
                        <a:spcAft>
                          <a:spcPts val="0"/>
                        </a:spcAft>
                        <a:buClr>
                          <a:srgbClr val="000000"/>
                        </a:buClr>
                        <a:buSzPts val="1000"/>
                        <a:buFont typeface="Arial"/>
                        <a:buNone/>
                      </a:pPr>
                      <a:r>
                        <a:rPr lang="en-US" sz="1000" b="1" u="none" strike="noStrike" cap="none" dirty="0">
                          <a:solidFill>
                            <a:srgbClr val="FFFFFF"/>
                          </a:solidFill>
                          <a:latin typeface="Public Sans"/>
                          <a:ea typeface="Public Sans"/>
                          <a:cs typeface="Public Sans"/>
                          <a:sym typeface="Public Sans"/>
                        </a:rPr>
                        <a:t>Milestone</a:t>
                      </a:r>
                      <a:endParaRPr sz="1000" b="1" u="none" strike="noStrike" cap="none" dirty="0">
                        <a:solidFill>
                          <a:srgbClr val="FFFFFF"/>
                        </a:solidFill>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822836"/>
                    </a:solidFill>
                  </a:tcPr>
                </a:tc>
                <a:tc>
                  <a:txBody>
                    <a:bodyPr/>
                    <a:lstStyle/>
                    <a:p>
                      <a:pPr marL="0" marR="0" lvl="0" indent="0" algn="ctr" rtl="0">
                        <a:lnSpc>
                          <a:spcPct val="115000"/>
                        </a:lnSpc>
                        <a:spcBef>
                          <a:spcPts val="0"/>
                        </a:spcBef>
                        <a:spcAft>
                          <a:spcPts val="0"/>
                        </a:spcAft>
                        <a:buClr>
                          <a:srgbClr val="000000"/>
                        </a:buClr>
                        <a:buSzPts val="1000"/>
                        <a:buFont typeface="Arial"/>
                        <a:buNone/>
                      </a:pPr>
                      <a:r>
                        <a:rPr lang="en-US" sz="1000" b="1" u="none" strike="noStrike" cap="none" dirty="0">
                          <a:solidFill>
                            <a:srgbClr val="FFFFFF"/>
                          </a:solidFill>
                          <a:latin typeface="Public Sans"/>
                          <a:ea typeface="Public Sans"/>
                          <a:cs typeface="Public Sans"/>
                          <a:sym typeface="Public Sans"/>
                        </a:rPr>
                        <a:t>Description</a:t>
                      </a:r>
                      <a:endParaRPr sz="1000" b="1" u="none" strike="noStrike" cap="none" dirty="0">
                        <a:solidFill>
                          <a:srgbClr val="FFFFFF"/>
                        </a:solidFill>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822836"/>
                    </a:solidFill>
                  </a:tcPr>
                </a:tc>
                <a:tc>
                  <a:txBody>
                    <a:bodyPr/>
                    <a:lstStyle/>
                    <a:p>
                      <a:pPr marL="0" marR="0" lvl="0" indent="0" algn="ctr" rtl="0">
                        <a:lnSpc>
                          <a:spcPct val="115000"/>
                        </a:lnSpc>
                        <a:spcBef>
                          <a:spcPts val="0"/>
                        </a:spcBef>
                        <a:spcAft>
                          <a:spcPts val="0"/>
                        </a:spcAft>
                        <a:buClr>
                          <a:srgbClr val="000000"/>
                        </a:buClr>
                        <a:buSzPts val="1000"/>
                        <a:buFont typeface="Arial"/>
                        <a:buNone/>
                      </a:pPr>
                      <a:r>
                        <a:rPr lang="en-IN" sz="1000" b="1" u="none" strike="noStrike" cap="none" dirty="0" smtClean="0">
                          <a:solidFill>
                            <a:srgbClr val="FFFFFF"/>
                          </a:solidFill>
                          <a:latin typeface="Public Sans"/>
                          <a:ea typeface="Public Sans"/>
                          <a:cs typeface="Public Sans"/>
                          <a:sym typeface="Public Sans"/>
                        </a:rPr>
                        <a:t>Progress</a:t>
                      </a:r>
                      <a:endParaRPr sz="1000" b="1" u="none" strike="noStrike" cap="none" dirty="0">
                        <a:solidFill>
                          <a:srgbClr val="FFFFFF"/>
                        </a:solidFill>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822836"/>
                    </a:solidFill>
                  </a:tcPr>
                </a:tc>
                <a:extLst>
                  <a:ext uri="{0D108BD9-81ED-4DB2-BD59-A6C34878D82A}">
                    <a16:rowId xmlns:a16="http://schemas.microsoft.com/office/drawing/2014/main" val="10000"/>
                  </a:ext>
                </a:extLst>
              </a:tr>
              <a:tr h="408766">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dirty="0"/>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extLst>
                  <a:ext uri="{0D108BD9-81ED-4DB2-BD59-A6C34878D82A}">
                    <a16:rowId xmlns:a16="http://schemas.microsoft.com/office/drawing/2014/main" val="10001"/>
                  </a:ext>
                </a:extLst>
              </a:tr>
              <a:tr h="550201">
                <a:tc>
                  <a:txBody>
                    <a:bodyPr/>
                    <a:lstStyle/>
                    <a:p>
                      <a:pPr marL="0" marR="0" lvl="0" indent="0" algn="ctr" rtl="0">
                        <a:lnSpc>
                          <a:spcPct val="115000"/>
                        </a:lnSpc>
                        <a:spcBef>
                          <a:spcPts val="0"/>
                        </a:spcBef>
                        <a:spcAft>
                          <a:spcPts val="0"/>
                        </a:spcAft>
                        <a:buClr>
                          <a:srgbClr val="000000"/>
                        </a:buClr>
                        <a:buSzPts val="1000"/>
                        <a:buFont typeface="Arial"/>
                        <a:buNone/>
                      </a:pPr>
                      <a:r>
                        <a:rPr lang="en-US" sz="1000" u="none" strike="noStrike" cap="none" dirty="0">
                          <a:latin typeface="Public Sans"/>
                          <a:ea typeface="Public Sans"/>
                          <a:cs typeface="Public Sans"/>
                          <a:sym typeface="Public Sans"/>
                        </a:rPr>
                        <a:t>M1</a:t>
                      </a:r>
                      <a:endParaRPr sz="1000" u="none" strike="noStrike" cap="none" dirty="0">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c>
                  <a:txBody>
                    <a:bodyPr/>
                    <a:lstStyle/>
                    <a:p>
                      <a:pPr marL="0" marR="0" lvl="0" indent="0" algn="l" defTabSz="914400" rtl="0" eaLnBrk="1" fontAlgn="auto" latinLnBrk="0" hangingPunct="1">
                        <a:lnSpc>
                          <a:spcPct val="115000"/>
                        </a:lnSpc>
                        <a:spcBef>
                          <a:spcPts val="0"/>
                        </a:spcBef>
                        <a:spcAft>
                          <a:spcPts val="0"/>
                        </a:spcAft>
                        <a:buClr>
                          <a:srgbClr val="000000"/>
                        </a:buClr>
                        <a:buSzPts val="1000"/>
                        <a:buFont typeface="Arial"/>
                        <a:buNone/>
                        <a:tabLst/>
                        <a:defRPr/>
                      </a:pPr>
                      <a:r>
                        <a:rPr lang="en-US" sz="1000" u="none" strike="noStrike" cap="none" dirty="0">
                          <a:latin typeface="Public Sans"/>
                          <a:ea typeface="Public Sans"/>
                          <a:cs typeface="Public Sans"/>
                          <a:sym typeface="Public Sans"/>
                        </a:rPr>
                        <a:t>Application view and Design (Front-end development)</a:t>
                      </a: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c>
                  <a:txBody>
                    <a:bodyPr/>
                    <a:lstStyle/>
                    <a:p>
                      <a:pPr marL="0" marR="0" lvl="0" indent="0" algn="l" rtl="0">
                        <a:lnSpc>
                          <a:spcPct val="115000"/>
                        </a:lnSpc>
                        <a:spcBef>
                          <a:spcPts val="0"/>
                        </a:spcBef>
                        <a:spcAft>
                          <a:spcPts val="0"/>
                        </a:spcAft>
                        <a:buClr>
                          <a:srgbClr val="000000"/>
                        </a:buClr>
                        <a:buSzPts val="1000"/>
                        <a:buFont typeface="Arial"/>
                        <a:buNone/>
                      </a:pPr>
                      <a:r>
                        <a:rPr lang="en-IN" sz="1050" u="none" strike="noStrike" cap="none" dirty="0" smtClean="0">
                          <a:latin typeface="Public Sans"/>
                          <a:ea typeface="Public Sans"/>
                          <a:cs typeface="Public Sans"/>
                          <a:sym typeface="Public Sans"/>
                        </a:rPr>
                        <a:t>2</a:t>
                      </a:r>
                      <a:r>
                        <a:rPr lang="en-IN" sz="1050" u="none" strike="noStrike" cap="none" baseline="0" dirty="0" smtClean="0">
                          <a:latin typeface="Public Sans"/>
                          <a:ea typeface="Public Sans"/>
                          <a:cs typeface="Public Sans"/>
                          <a:sym typeface="Public Sans"/>
                        </a:rPr>
                        <a:t> weeks</a:t>
                      </a:r>
                      <a:endParaRPr sz="1050" u="none" strike="noStrike" cap="none" dirty="0">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extLst>
                  <a:ext uri="{0D108BD9-81ED-4DB2-BD59-A6C34878D82A}">
                    <a16:rowId xmlns:a16="http://schemas.microsoft.com/office/drawing/2014/main" val="10002"/>
                  </a:ext>
                </a:extLst>
              </a:tr>
              <a:tr h="408766">
                <a:tc>
                  <a:txBody>
                    <a:bodyPr/>
                    <a:lstStyle/>
                    <a:p>
                      <a:pPr marL="0" marR="0" lvl="0" indent="0" algn="ctr" rtl="0">
                        <a:lnSpc>
                          <a:spcPct val="100000"/>
                        </a:lnSpc>
                        <a:spcBef>
                          <a:spcPts val="0"/>
                        </a:spcBef>
                        <a:spcAft>
                          <a:spcPts val="0"/>
                        </a:spcAft>
                        <a:buClr>
                          <a:srgbClr val="000000"/>
                        </a:buClr>
                        <a:buSzPts val="1400"/>
                        <a:buFont typeface="Arial"/>
                        <a:buNone/>
                      </a:pPr>
                      <a:r>
                        <a:rPr lang="en-US" sz="1000" u="none" strike="noStrike" cap="none" dirty="0"/>
                        <a:t>M2</a:t>
                      </a:r>
                      <a:endParaRPr sz="1000" u="none" strike="noStrike" cap="none" dirty="0"/>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lstStyle/>
                    <a:p>
                      <a:pPr marL="0" marR="0" lvl="0" indent="0" algn="l" rtl="0">
                        <a:lnSpc>
                          <a:spcPct val="115000"/>
                        </a:lnSpc>
                        <a:spcBef>
                          <a:spcPts val="0"/>
                        </a:spcBef>
                        <a:spcAft>
                          <a:spcPts val="0"/>
                        </a:spcAft>
                        <a:buClr>
                          <a:srgbClr val="000000"/>
                        </a:buClr>
                        <a:buSzPts val="1000"/>
                        <a:buFont typeface="Arial"/>
                        <a:buNone/>
                      </a:pPr>
                      <a:r>
                        <a:rPr lang="en-IN" sz="1000" u="none" strike="noStrike" cap="none" dirty="0" smtClean="0">
                          <a:latin typeface="Public Sans"/>
                          <a:ea typeface="Public Sans"/>
                          <a:cs typeface="Public Sans"/>
                          <a:sym typeface="Public Sans"/>
                        </a:rPr>
                        <a:t>Application</a:t>
                      </a:r>
                      <a:r>
                        <a:rPr lang="en-IN" sz="1000" u="none" strike="noStrike" cap="none" baseline="0" dirty="0" smtClean="0">
                          <a:latin typeface="Public Sans"/>
                          <a:ea typeface="Public Sans"/>
                          <a:cs typeface="Public Sans"/>
                          <a:sym typeface="Public Sans"/>
                        </a:rPr>
                        <a:t> Development</a:t>
                      </a:r>
                      <a:endParaRPr lang="en-IN" sz="1000" u="none" strike="noStrike" cap="none" dirty="0">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IN" sz="1050" u="none" strike="noStrike" cap="none" dirty="0" smtClean="0"/>
                        <a:t>1 week</a:t>
                      </a:r>
                      <a:endParaRPr lang="en-IN" sz="1050" u="none" strike="noStrike" cap="none" dirty="0"/>
                    </a:p>
                  </a:txBody>
                  <a:tcPr marL="91450" marR="9145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extLst>
                  <a:ext uri="{0D108BD9-81ED-4DB2-BD59-A6C34878D82A}">
                    <a16:rowId xmlns:a16="http://schemas.microsoft.com/office/drawing/2014/main" val="10003"/>
                  </a:ext>
                </a:extLst>
              </a:tr>
              <a:tr h="408766">
                <a:tc>
                  <a:txBody>
                    <a:bodyPr/>
                    <a:lstStyle/>
                    <a:p>
                      <a:pPr marL="0" marR="0" lvl="0" indent="0" algn="ctr" rtl="0">
                        <a:lnSpc>
                          <a:spcPct val="115000"/>
                        </a:lnSpc>
                        <a:spcBef>
                          <a:spcPts val="0"/>
                        </a:spcBef>
                        <a:spcAft>
                          <a:spcPts val="0"/>
                        </a:spcAft>
                        <a:buClr>
                          <a:srgbClr val="000000"/>
                        </a:buClr>
                        <a:buSzPts val="1000"/>
                        <a:buFont typeface="Arial"/>
                        <a:buNone/>
                      </a:pPr>
                      <a:r>
                        <a:rPr lang="en-US" sz="1000" u="none" strike="noStrike" cap="none">
                          <a:latin typeface="Public Sans"/>
                          <a:ea typeface="Public Sans"/>
                          <a:cs typeface="Public Sans"/>
                          <a:sym typeface="Public Sans"/>
                        </a:rPr>
                        <a:t>M3</a:t>
                      </a:r>
                      <a:endParaRPr sz="1000" u="none" strike="noStrike" cap="none">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c>
                  <a:txBody>
                    <a:bodyPr/>
                    <a:lstStyle/>
                    <a:p>
                      <a:pPr marL="0" marR="0" lvl="0" indent="0" algn="l" rtl="0">
                        <a:lnSpc>
                          <a:spcPct val="115000"/>
                        </a:lnSpc>
                        <a:spcBef>
                          <a:spcPts val="0"/>
                        </a:spcBef>
                        <a:spcAft>
                          <a:spcPts val="0"/>
                        </a:spcAft>
                        <a:buClr>
                          <a:srgbClr val="000000"/>
                        </a:buClr>
                        <a:buSzPts val="1000"/>
                        <a:buFont typeface="Arial"/>
                        <a:buNone/>
                      </a:pPr>
                      <a:r>
                        <a:rPr lang="en-IN" sz="1000" u="none" strike="noStrike" cap="none" dirty="0" smtClean="0">
                          <a:latin typeface="Public Sans"/>
                          <a:ea typeface="Public Sans"/>
                          <a:cs typeface="Public Sans"/>
                          <a:sym typeface="Public Sans"/>
                        </a:rPr>
                        <a:t>Testing</a:t>
                      </a:r>
                      <a:r>
                        <a:rPr lang="en-IN" sz="1000" u="none" strike="noStrike" cap="none" baseline="0" dirty="0" smtClean="0">
                          <a:latin typeface="Public Sans"/>
                          <a:ea typeface="Public Sans"/>
                          <a:cs typeface="Public Sans"/>
                          <a:sym typeface="Public Sans"/>
                        </a:rPr>
                        <a:t> and </a:t>
                      </a:r>
                      <a:r>
                        <a:rPr lang="en-IN" sz="1000" u="none" strike="noStrike" cap="none" baseline="0" dirty="0" err="1" smtClean="0">
                          <a:latin typeface="Public Sans"/>
                          <a:ea typeface="Public Sans"/>
                          <a:cs typeface="Public Sans"/>
                          <a:sym typeface="Public Sans"/>
                        </a:rPr>
                        <a:t>Debbuging</a:t>
                      </a:r>
                      <a:endParaRPr sz="1000" u="none" strike="noStrike" cap="none" dirty="0">
                        <a:latin typeface="Public Sans"/>
                        <a:ea typeface="Public Sans"/>
                        <a:cs typeface="Public Sans"/>
                        <a:sym typeface="Public Sans"/>
                      </a:endParaRPr>
                    </a:p>
                  </a:txBody>
                  <a:tcPr marL="91450" marR="91450" marT="45725" marB="45725">
                    <a:lnL w="9525" cap="flat" cmpd="sng" algn="ctr">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tc>
                  <a:txBody>
                    <a:bodyPr/>
                    <a:lstStyle/>
                    <a:p>
                      <a:pPr marL="0" marR="0" lvl="0" indent="0" algn="l" rtl="0">
                        <a:lnSpc>
                          <a:spcPct val="115000"/>
                        </a:lnSpc>
                        <a:spcBef>
                          <a:spcPts val="0"/>
                        </a:spcBef>
                        <a:spcAft>
                          <a:spcPts val="0"/>
                        </a:spcAft>
                        <a:buClr>
                          <a:srgbClr val="000000"/>
                        </a:buClr>
                        <a:buSzPts val="1000"/>
                        <a:buFont typeface="Arial"/>
                        <a:buNone/>
                      </a:pPr>
                      <a:r>
                        <a:rPr lang="en-US" sz="1000" u="none" strike="noStrike" cap="none" dirty="0" smtClean="0">
                          <a:latin typeface="Public Sans"/>
                          <a:ea typeface="Public Sans"/>
                          <a:cs typeface="Public Sans"/>
                          <a:sym typeface="Public Sans"/>
                        </a:rPr>
                        <a:t>1 week</a:t>
                      </a:r>
                      <a:endParaRPr sz="1000" u="none" strike="noStrike" cap="none" dirty="0">
                        <a:latin typeface="Public Sans"/>
                        <a:ea typeface="Public Sans"/>
                        <a:cs typeface="Public Sans"/>
                        <a:sym typeface="Public Sans"/>
                      </a:endParaRPr>
                    </a:p>
                  </a:txBody>
                  <a:tcPr marL="91450" marR="91450" marT="45725" marB="45725">
                    <a:lnL w="9525" cap="flat" cmpd="sng" algn="ctr">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DE8E8"/>
                    </a:solidFill>
                  </a:tcPr>
                </a:tc>
                <a:extLst>
                  <a:ext uri="{0D108BD9-81ED-4DB2-BD59-A6C34878D82A}">
                    <a16:rowId xmlns:a16="http://schemas.microsoft.com/office/drawing/2014/main" val="10006"/>
                  </a:ext>
                </a:extLst>
              </a:tr>
              <a:tr h="408766">
                <a:tc>
                  <a:txBody>
                    <a:bodyPr/>
                    <a:lstStyle/>
                    <a:p>
                      <a:pPr marL="0" marR="0" lvl="0" indent="0" algn="ctr" rtl="0">
                        <a:lnSpc>
                          <a:spcPct val="115000"/>
                        </a:lnSpc>
                        <a:spcBef>
                          <a:spcPts val="0"/>
                        </a:spcBef>
                        <a:spcAft>
                          <a:spcPts val="0"/>
                        </a:spcAft>
                        <a:buClr>
                          <a:srgbClr val="000000"/>
                        </a:buClr>
                        <a:buSzPts val="1000"/>
                        <a:buFont typeface="Arial"/>
                        <a:buNone/>
                      </a:pPr>
                      <a:r>
                        <a:rPr lang="en-US" sz="1000" u="none" strike="noStrike" cap="none" dirty="0">
                          <a:latin typeface="Public Sans"/>
                          <a:ea typeface="Public Sans"/>
                          <a:cs typeface="Public Sans"/>
                          <a:sym typeface="Public Sans"/>
                        </a:rPr>
                        <a:t>M4</a:t>
                      </a:r>
                      <a:endParaRPr sz="1000" u="none" strike="noStrike" cap="none" dirty="0">
                        <a:latin typeface="Public Sans"/>
                        <a:ea typeface="Public Sans"/>
                        <a:cs typeface="Public Sans"/>
                        <a:sym typeface="Public Sans"/>
                      </a:endParaRPr>
                    </a:p>
                  </a:txBody>
                  <a:tcPr marL="91450" marR="91450" marT="45725" marB="45725">
                    <a:lnL w="9525" cap="flat" cmpd="sng">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lstStyle/>
                    <a:p>
                      <a:pPr marL="0" marR="0" lvl="0" indent="0" algn="l" rtl="0">
                        <a:lnSpc>
                          <a:spcPct val="115000"/>
                        </a:lnSpc>
                        <a:spcBef>
                          <a:spcPts val="0"/>
                        </a:spcBef>
                        <a:spcAft>
                          <a:spcPts val="0"/>
                        </a:spcAft>
                        <a:buClr>
                          <a:srgbClr val="000000"/>
                        </a:buClr>
                        <a:buSzPts val="1000"/>
                        <a:buFont typeface="Arial"/>
                        <a:buNone/>
                      </a:pPr>
                      <a:r>
                        <a:rPr lang="en-IN" sz="1000" u="none" strike="noStrike" cap="none" dirty="0" smtClean="0">
                          <a:latin typeface="Public Sans"/>
                          <a:ea typeface="Public Sans"/>
                          <a:cs typeface="Public Sans"/>
                          <a:sym typeface="Public Sans"/>
                        </a:rPr>
                        <a:t>Documentation</a:t>
                      </a:r>
                      <a:r>
                        <a:rPr lang="en-IN" sz="1000" u="none" strike="noStrike" cap="none" baseline="0" dirty="0" smtClean="0">
                          <a:latin typeface="Public Sans"/>
                          <a:ea typeface="Public Sans"/>
                          <a:cs typeface="Public Sans"/>
                          <a:sym typeface="Public Sans"/>
                        </a:rPr>
                        <a:t> and product release</a:t>
                      </a:r>
                      <a:endParaRPr sz="1000" u="none" strike="noStrike" cap="none" dirty="0">
                        <a:latin typeface="Public Sans"/>
                        <a:ea typeface="Public Sans"/>
                        <a:cs typeface="Public Sans"/>
                        <a:sym typeface="Public Sans"/>
                      </a:endParaRPr>
                    </a:p>
                  </a:txBody>
                  <a:tcPr marL="91450" marR="91450" marT="45725" marB="45725">
                    <a:lnL w="9525" cap="flat" cmpd="sng" algn="ctr">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tc>
                  <a:txBody>
                    <a:bodyPr/>
                    <a:lstStyle/>
                    <a:p>
                      <a:pPr marL="0" marR="0" lvl="0" indent="0" algn="l" rtl="0">
                        <a:lnSpc>
                          <a:spcPct val="115000"/>
                        </a:lnSpc>
                        <a:spcBef>
                          <a:spcPts val="0"/>
                        </a:spcBef>
                        <a:spcAft>
                          <a:spcPts val="0"/>
                        </a:spcAft>
                        <a:buClr>
                          <a:srgbClr val="000000"/>
                        </a:buClr>
                        <a:buSzPts val="1000"/>
                        <a:buFont typeface="Arial"/>
                        <a:buNone/>
                      </a:pPr>
                      <a:r>
                        <a:rPr lang="en-IN" sz="1000" u="none" strike="noStrike" cap="none" dirty="0" smtClean="0">
                          <a:latin typeface="Public Sans"/>
                          <a:ea typeface="Public Sans"/>
                          <a:cs typeface="Public Sans"/>
                          <a:sym typeface="Public Sans"/>
                        </a:rPr>
                        <a:t>1</a:t>
                      </a:r>
                      <a:r>
                        <a:rPr lang="en-IN" sz="1000" u="none" strike="noStrike" cap="none" baseline="0" dirty="0" smtClean="0">
                          <a:latin typeface="Public Sans"/>
                          <a:ea typeface="Public Sans"/>
                          <a:cs typeface="Public Sans"/>
                          <a:sym typeface="Public Sans"/>
                        </a:rPr>
                        <a:t> week</a:t>
                      </a:r>
                      <a:endParaRPr sz="1000" u="none" strike="noStrike" cap="none" dirty="0">
                        <a:latin typeface="Public Sans"/>
                        <a:ea typeface="Public Sans"/>
                        <a:cs typeface="Public Sans"/>
                        <a:sym typeface="Public Sans"/>
                      </a:endParaRPr>
                    </a:p>
                  </a:txBody>
                  <a:tcPr marL="91450" marR="91450" marT="45725" marB="45725">
                    <a:lnL w="9525" cap="flat" cmpd="sng" algn="ctr">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8CDCE"/>
                    </a:solidFill>
                  </a:tcPr>
                </a:tc>
                <a:extLst>
                  <a:ext uri="{0D108BD9-81ED-4DB2-BD59-A6C34878D82A}">
                    <a16:rowId xmlns:a16="http://schemas.microsoft.com/office/drawing/2014/main" val="10009"/>
                  </a:ext>
                </a:extLst>
              </a:tr>
            </a:tbl>
          </a:graphicData>
        </a:graphic>
      </p:graphicFrame>
      <p:grpSp>
        <p:nvGrpSpPr>
          <p:cNvPr id="2" name="Google Shape;2290;p260">
            <a:extLst>
              <a:ext uri="{FF2B5EF4-FFF2-40B4-BE49-F238E27FC236}">
                <a16:creationId xmlns:a16="http://schemas.microsoft.com/office/drawing/2014/main" id="{5CBEBFE3-B5FB-BB99-F868-9FC869BAE847}"/>
              </a:ext>
            </a:extLst>
          </p:cNvPr>
          <p:cNvGrpSpPr/>
          <p:nvPr/>
        </p:nvGrpSpPr>
        <p:grpSpPr>
          <a:xfrm>
            <a:off x="180952" y="751552"/>
            <a:ext cx="1098717" cy="620197"/>
            <a:chOff x="1797482" y="880773"/>
            <a:chExt cx="1098717" cy="620197"/>
          </a:xfrm>
        </p:grpSpPr>
        <p:sp>
          <p:nvSpPr>
            <p:cNvPr id="3" name="Google Shape;2291;p260">
              <a:extLst>
                <a:ext uri="{FF2B5EF4-FFF2-40B4-BE49-F238E27FC236}">
                  <a16:creationId xmlns:a16="http://schemas.microsoft.com/office/drawing/2014/main" id="{725CEC05-53B9-F559-5E23-FAABDA5FFEC9}"/>
                </a:ext>
              </a:extLst>
            </p:cNvPr>
            <p:cNvSpPr/>
            <p:nvPr/>
          </p:nvSpPr>
          <p:spPr>
            <a:xfrm>
              <a:off x="1834737" y="918028"/>
              <a:ext cx="545686" cy="54568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chemeClr val="lt1"/>
                  </a:solidFill>
                  <a:latin typeface="Arial"/>
                  <a:ea typeface="Arial"/>
                  <a:cs typeface="Arial"/>
                  <a:sym typeface="Arial"/>
                </a:rPr>
                <a:t>9.</a:t>
              </a:r>
              <a:endParaRPr sz="1400" b="0" i="0" u="none" strike="noStrike" cap="none" dirty="0">
                <a:solidFill>
                  <a:schemeClr val="lt1"/>
                </a:solidFill>
                <a:latin typeface="Arial"/>
                <a:ea typeface="Arial"/>
                <a:cs typeface="Arial"/>
                <a:sym typeface="Arial"/>
              </a:endParaRPr>
            </a:p>
          </p:txBody>
        </p:sp>
        <p:sp>
          <p:nvSpPr>
            <p:cNvPr id="4" name="Google Shape;2292;p260">
              <a:extLst>
                <a:ext uri="{FF2B5EF4-FFF2-40B4-BE49-F238E27FC236}">
                  <a16:creationId xmlns:a16="http://schemas.microsoft.com/office/drawing/2014/main" id="{2B39F46A-8773-0B5B-546F-454238775308}"/>
                </a:ext>
              </a:extLst>
            </p:cNvPr>
            <p:cNvSpPr/>
            <p:nvPr/>
          </p:nvSpPr>
          <p:spPr>
            <a:xfrm>
              <a:off x="1797482" y="880773"/>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 name="Google Shape;2293;p260">
              <a:extLst>
                <a:ext uri="{FF2B5EF4-FFF2-40B4-BE49-F238E27FC236}">
                  <a16:creationId xmlns:a16="http://schemas.microsoft.com/office/drawing/2014/main" id="{EAE6A81D-116D-55D3-4C88-C6E9E320E661}"/>
                </a:ext>
              </a:extLst>
            </p:cNvPr>
            <p:cNvCxnSpPr/>
            <p:nvPr/>
          </p:nvCxnSpPr>
          <p:spPr>
            <a:xfrm rot="10800000" flipH="1">
              <a:off x="2549759" y="1190479"/>
              <a:ext cx="346440" cy="784"/>
            </a:xfrm>
            <a:prstGeom prst="straightConnector1">
              <a:avLst/>
            </a:prstGeom>
            <a:noFill/>
            <a:ln w="12700" cap="flat" cmpd="sng">
              <a:solidFill>
                <a:srgbClr val="BFBFBF"/>
              </a:solidFill>
              <a:prstDash val="dash"/>
              <a:round/>
              <a:headEnd type="none" w="sm" len="sm"/>
              <a:tailEnd type="none" w="sm" len="sm"/>
            </a:ln>
          </p:spPr>
        </p:cxnSp>
      </p:grpSp>
      <p:sp>
        <p:nvSpPr>
          <p:cNvPr id="6" name="TextBox 5">
            <a:extLst>
              <a:ext uri="{FF2B5EF4-FFF2-40B4-BE49-F238E27FC236}">
                <a16:creationId xmlns:a16="http://schemas.microsoft.com/office/drawing/2014/main" id="{3C8C9CA8-EE1A-DE2E-6E7F-8F33086E0CA1}"/>
              </a:ext>
            </a:extLst>
          </p:cNvPr>
          <p:cNvSpPr txBox="1"/>
          <p:nvPr/>
        </p:nvSpPr>
        <p:spPr>
          <a:xfrm>
            <a:off x="1279669" y="907369"/>
            <a:ext cx="6742761" cy="307777"/>
          </a:xfrm>
          <a:prstGeom prst="rect">
            <a:avLst/>
          </a:prstGeom>
          <a:noFill/>
        </p:spPr>
        <p:txBody>
          <a:bodyPr wrap="square" rtlCol="0">
            <a:spAutoFit/>
          </a:bodyPr>
          <a:lstStyle/>
          <a:p>
            <a:r>
              <a:rPr lang="en-US" sz="1400" b="1" dirty="0"/>
              <a:t>Scheduling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01D6-EC2B-61A4-B71A-835BA43431AD}"/>
              </a:ext>
            </a:extLst>
          </p:cNvPr>
          <p:cNvSpPr>
            <a:spLocks noGrp="1"/>
          </p:cNvSpPr>
          <p:nvPr>
            <p:ph type="title"/>
          </p:nvPr>
        </p:nvSpPr>
        <p:spPr/>
        <p:txBody>
          <a:bodyPr>
            <a:normAutofit fontScale="90000"/>
          </a:bodyPr>
          <a:lstStyle/>
          <a:p>
            <a:r>
              <a:rPr lang="en-US" dirty="0"/>
              <a:t>Project Plan: </a:t>
            </a:r>
            <a:r>
              <a:rPr lang="en-US" dirty="0" smtClean="0"/>
              <a:t>Portfolio Website</a:t>
            </a:r>
            <a:endParaRPr lang="en-US" dirty="0"/>
          </a:p>
        </p:txBody>
      </p:sp>
      <p:grpSp>
        <p:nvGrpSpPr>
          <p:cNvPr id="3" name="Group 2">
            <a:extLst>
              <a:ext uri="{FF2B5EF4-FFF2-40B4-BE49-F238E27FC236}">
                <a16:creationId xmlns:a16="http://schemas.microsoft.com/office/drawing/2014/main" id="{7896DFB1-6AAF-0245-4CD2-1924E485A616}"/>
              </a:ext>
            </a:extLst>
          </p:cNvPr>
          <p:cNvGrpSpPr/>
          <p:nvPr/>
        </p:nvGrpSpPr>
        <p:grpSpPr>
          <a:xfrm>
            <a:off x="180952" y="751552"/>
            <a:ext cx="1098717" cy="620197"/>
            <a:chOff x="180952" y="751552"/>
            <a:chExt cx="1098717" cy="620197"/>
          </a:xfrm>
        </p:grpSpPr>
        <p:sp>
          <p:nvSpPr>
            <p:cNvPr id="5" name="Google Shape;2291;p260">
              <a:extLst>
                <a:ext uri="{FF2B5EF4-FFF2-40B4-BE49-F238E27FC236}">
                  <a16:creationId xmlns:a16="http://schemas.microsoft.com/office/drawing/2014/main" id="{1EA6A9B3-311D-8035-1159-739B5ABF184E}"/>
                </a:ext>
              </a:extLst>
            </p:cNvPr>
            <p:cNvSpPr/>
            <p:nvPr/>
          </p:nvSpPr>
          <p:spPr>
            <a:xfrm>
              <a:off x="218207" y="788807"/>
              <a:ext cx="545686" cy="545686"/>
            </a:xfrm>
            <a:prstGeom prst="ellipse">
              <a:avLst/>
            </a:prstGeom>
            <a:solidFill>
              <a:schemeClr val="dk2"/>
            </a:solidFill>
            <a:ln>
              <a:noFill/>
            </a:ln>
          </p:spPr>
          <p:txBody>
            <a:bodyPr spcFirstLastPara="1" wrap="square" lIns="36000" tIns="45700" rIns="3600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chemeClr val="lt1"/>
                  </a:solidFill>
                  <a:latin typeface="Arial"/>
                  <a:ea typeface="Arial"/>
                  <a:cs typeface="Arial"/>
                  <a:sym typeface="Arial"/>
                </a:rPr>
                <a:t>1</a:t>
              </a:r>
              <a:r>
                <a:rPr lang="en-US" dirty="0">
                  <a:solidFill>
                    <a:schemeClr val="lt1"/>
                  </a:solidFill>
                </a:rPr>
                <a:t>0</a:t>
              </a:r>
              <a:r>
                <a:rPr lang="en-US" sz="1400" b="0" i="0" u="none" strike="noStrike" cap="none" dirty="0">
                  <a:solidFill>
                    <a:schemeClr val="lt1"/>
                  </a:solidFill>
                  <a:latin typeface="Arial"/>
                  <a:ea typeface="Arial"/>
                  <a:cs typeface="Arial"/>
                  <a:sym typeface="Arial"/>
                </a:rPr>
                <a:t>.</a:t>
              </a:r>
              <a:endParaRPr sz="1400" b="0" i="0" u="none" strike="noStrike" cap="none" dirty="0">
                <a:solidFill>
                  <a:schemeClr val="lt1"/>
                </a:solidFill>
                <a:latin typeface="Arial"/>
                <a:ea typeface="Arial"/>
                <a:cs typeface="Arial"/>
                <a:sym typeface="Arial"/>
              </a:endParaRPr>
            </a:p>
          </p:txBody>
        </p:sp>
        <p:sp>
          <p:nvSpPr>
            <p:cNvPr id="6" name="Google Shape;2292;p260">
              <a:extLst>
                <a:ext uri="{FF2B5EF4-FFF2-40B4-BE49-F238E27FC236}">
                  <a16:creationId xmlns:a16="http://schemas.microsoft.com/office/drawing/2014/main" id="{36B2A37A-8967-EF5A-E3A3-17344A4296BE}"/>
                </a:ext>
              </a:extLst>
            </p:cNvPr>
            <p:cNvSpPr/>
            <p:nvPr/>
          </p:nvSpPr>
          <p:spPr>
            <a:xfrm>
              <a:off x="180952" y="751552"/>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36000" tIns="45700" rIns="3600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7" name="Google Shape;2293;p260">
              <a:extLst>
                <a:ext uri="{FF2B5EF4-FFF2-40B4-BE49-F238E27FC236}">
                  <a16:creationId xmlns:a16="http://schemas.microsoft.com/office/drawing/2014/main" id="{EE5DCA30-A76A-4A73-2F8B-95870B725F23}"/>
                </a:ext>
              </a:extLst>
            </p:cNvPr>
            <p:cNvCxnSpPr/>
            <p:nvPr/>
          </p:nvCxnSpPr>
          <p:spPr>
            <a:xfrm rot="10800000" flipH="1">
              <a:off x="933229" y="1061258"/>
              <a:ext cx="346440" cy="784"/>
            </a:xfrm>
            <a:prstGeom prst="straightConnector1">
              <a:avLst/>
            </a:prstGeom>
            <a:noFill/>
            <a:ln w="12700" cap="flat" cmpd="sng">
              <a:solidFill>
                <a:srgbClr val="BFBFBF"/>
              </a:solidFill>
              <a:prstDash val="dash"/>
              <a:round/>
              <a:headEnd type="none" w="sm" len="sm"/>
              <a:tailEnd type="none" w="sm" len="sm"/>
            </a:ln>
          </p:spPr>
        </p:cxnSp>
      </p:grpSp>
      <p:sp>
        <p:nvSpPr>
          <p:cNvPr id="8" name="TextBox 7">
            <a:extLst>
              <a:ext uri="{FF2B5EF4-FFF2-40B4-BE49-F238E27FC236}">
                <a16:creationId xmlns:a16="http://schemas.microsoft.com/office/drawing/2014/main" id="{D0D373A1-54B4-6B92-86CA-D60ECD5EEB0F}"/>
              </a:ext>
            </a:extLst>
          </p:cNvPr>
          <p:cNvSpPr txBox="1"/>
          <p:nvPr/>
        </p:nvSpPr>
        <p:spPr>
          <a:xfrm>
            <a:off x="1279669" y="907369"/>
            <a:ext cx="6742761" cy="307777"/>
          </a:xfrm>
          <a:prstGeom prst="rect">
            <a:avLst/>
          </a:prstGeom>
          <a:noFill/>
        </p:spPr>
        <p:txBody>
          <a:bodyPr wrap="square" rtlCol="0">
            <a:spAutoFit/>
          </a:bodyPr>
          <a:lstStyle/>
          <a:p>
            <a:r>
              <a:rPr lang="en-US" b="1" dirty="0"/>
              <a:t>Technical </a:t>
            </a:r>
            <a:r>
              <a:rPr lang="en-US" b="1" dirty="0" smtClean="0"/>
              <a:t>Process</a:t>
            </a:r>
            <a:endParaRPr lang="en-US" sz="1400" b="1" dirty="0"/>
          </a:p>
        </p:txBody>
      </p:sp>
      <p:sp>
        <p:nvSpPr>
          <p:cNvPr id="10" name="TextBox 9">
            <a:extLst>
              <a:ext uri="{FF2B5EF4-FFF2-40B4-BE49-F238E27FC236}">
                <a16:creationId xmlns:a16="http://schemas.microsoft.com/office/drawing/2014/main" id="{7C948942-86E2-23A6-26D1-29FCF54600E0}"/>
              </a:ext>
            </a:extLst>
          </p:cNvPr>
          <p:cNvSpPr txBox="1"/>
          <p:nvPr/>
        </p:nvSpPr>
        <p:spPr>
          <a:xfrm>
            <a:off x="1279669" y="1190908"/>
            <a:ext cx="6915983" cy="738664"/>
          </a:xfrm>
          <a:prstGeom prst="rect">
            <a:avLst/>
          </a:prstGeom>
          <a:noFill/>
        </p:spPr>
        <p:txBody>
          <a:bodyPr wrap="square">
            <a:spAutoFit/>
          </a:bodyPr>
          <a:lstStyle/>
          <a:p>
            <a:pPr lvl="0" algn="l" rtl="0">
              <a:lnSpc>
                <a:spcPct val="100000"/>
              </a:lnSpc>
              <a:spcBef>
                <a:spcPts val="0"/>
              </a:spcBef>
              <a:spcAft>
                <a:spcPts val="0"/>
              </a:spcAft>
              <a:buSzPts val="1200"/>
            </a:pPr>
            <a:r>
              <a:rPr lang="en-US" sz="1400" dirty="0"/>
              <a:t>Following would be the languages </a:t>
            </a:r>
            <a:r>
              <a:rPr lang="en-US" dirty="0"/>
              <a:t>will be </a:t>
            </a:r>
            <a:r>
              <a:rPr lang="en-US" sz="1400" dirty="0"/>
              <a:t>used to develop this application:</a:t>
            </a:r>
          </a:p>
          <a:p>
            <a:pPr lvl="0" algn="l" rtl="0">
              <a:lnSpc>
                <a:spcPct val="100000"/>
              </a:lnSpc>
              <a:spcBef>
                <a:spcPts val="0"/>
              </a:spcBef>
              <a:spcAft>
                <a:spcPts val="0"/>
              </a:spcAft>
              <a:buSzPts val="1200"/>
            </a:pPr>
            <a:endParaRPr lang="en-US" sz="1400" dirty="0"/>
          </a:p>
          <a:p>
            <a:pPr marL="285750" lvl="0" indent="-285750">
              <a:buSzPts val="1200"/>
              <a:buFont typeface="Arial" panose="020B0604020202020204" pitchFamily="34" charset="0"/>
              <a:buChar char="•"/>
            </a:pPr>
            <a:r>
              <a:rPr lang="en-US" sz="1400" dirty="0" smtClean="0"/>
              <a:t>Technology Stack : HTML</a:t>
            </a:r>
            <a:r>
              <a:rPr lang="en-US" sz="1400" dirty="0"/>
              <a:t>, CSS, </a:t>
            </a:r>
            <a:r>
              <a:rPr lang="en-US" sz="1400" dirty="0" smtClean="0"/>
              <a:t>PHP</a:t>
            </a:r>
            <a:r>
              <a:rPr lang="en-US" dirty="0" smtClean="0"/>
              <a:t>, </a:t>
            </a:r>
            <a:r>
              <a:rPr lang="en-US" dirty="0" err="1" smtClean="0"/>
              <a:t>Jquery</a:t>
            </a:r>
            <a:r>
              <a:rPr lang="en-US" dirty="0" smtClean="0"/>
              <a:t>, JAVASCRIPT</a:t>
            </a:r>
            <a:r>
              <a:rPr lang="en-US" sz="1400" dirty="0" smtClean="0"/>
              <a:t>.</a:t>
            </a:r>
            <a:endParaRPr lang="en-US" sz="1400" dirty="0"/>
          </a:p>
        </p:txBody>
      </p:sp>
      <p:grpSp>
        <p:nvGrpSpPr>
          <p:cNvPr id="9" name="Group 8">
            <a:extLst>
              <a:ext uri="{FF2B5EF4-FFF2-40B4-BE49-F238E27FC236}">
                <a16:creationId xmlns:a16="http://schemas.microsoft.com/office/drawing/2014/main" id="{7896DFB1-6AAF-0245-4CD2-1924E485A616}"/>
              </a:ext>
            </a:extLst>
          </p:cNvPr>
          <p:cNvGrpSpPr/>
          <p:nvPr/>
        </p:nvGrpSpPr>
        <p:grpSpPr>
          <a:xfrm>
            <a:off x="333352" y="2496084"/>
            <a:ext cx="1098717" cy="620197"/>
            <a:chOff x="180952" y="751552"/>
            <a:chExt cx="1098717" cy="620197"/>
          </a:xfrm>
        </p:grpSpPr>
        <p:sp>
          <p:nvSpPr>
            <p:cNvPr id="11" name="Google Shape;2291;p260">
              <a:extLst>
                <a:ext uri="{FF2B5EF4-FFF2-40B4-BE49-F238E27FC236}">
                  <a16:creationId xmlns:a16="http://schemas.microsoft.com/office/drawing/2014/main" id="{1EA6A9B3-311D-8035-1159-739B5ABF184E}"/>
                </a:ext>
              </a:extLst>
            </p:cNvPr>
            <p:cNvSpPr/>
            <p:nvPr/>
          </p:nvSpPr>
          <p:spPr>
            <a:xfrm>
              <a:off x="218207" y="788807"/>
              <a:ext cx="545686" cy="545686"/>
            </a:xfrm>
            <a:prstGeom prst="ellipse">
              <a:avLst/>
            </a:prstGeom>
            <a:solidFill>
              <a:schemeClr val="dk2"/>
            </a:solidFill>
            <a:ln>
              <a:noFill/>
            </a:ln>
          </p:spPr>
          <p:txBody>
            <a:bodyPr spcFirstLastPara="1" wrap="square" lIns="36000" tIns="45700" rIns="3600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smtClean="0">
                  <a:solidFill>
                    <a:schemeClr val="lt1"/>
                  </a:solidFill>
                  <a:latin typeface="Arial"/>
                  <a:ea typeface="Arial"/>
                  <a:cs typeface="Arial"/>
                  <a:sym typeface="Arial"/>
                </a:rPr>
                <a:t>1</a:t>
              </a:r>
              <a:r>
                <a:rPr lang="en-US" dirty="0">
                  <a:solidFill>
                    <a:schemeClr val="lt1"/>
                  </a:solidFill>
                </a:rPr>
                <a:t>1</a:t>
              </a:r>
              <a:r>
                <a:rPr lang="en-US" sz="1400" b="0" i="0" u="none" strike="noStrike" cap="none" dirty="0" smtClean="0">
                  <a:solidFill>
                    <a:schemeClr val="lt1"/>
                  </a:solidFill>
                  <a:latin typeface="Arial"/>
                  <a:ea typeface="Arial"/>
                  <a:cs typeface="Arial"/>
                  <a:sym typeface="Arial"/>
                </a:rPr>
                <a:t>.</a:t>
              </a:r>
              <a:endParaRPr sz="1400" b="0" i="0" u="none" strike="noStrike" cap="none" dirty="0">
                <a:solidFill>
                  <a:schemeClr val="lt1"/>
                </a:solidFill>
                <a:latin typeface="Arial"/>
                <a:ea typeface="Arial"/>
                <a:cs typeface="Arial"/>
                <a:sym typeface="Arial"/>
              </a:endParaRPr>
            </a:p>
          </p:txBody>
        </p:sp>
        <p:sp>
          <p:nvSpPr>
            <p:cNvPr id="12" name="Google Shape;2292;p260">
              <a:extLst>
                <a:ext uri="{FF2B5EF4-FFF2-40B4-BE49-F238E27FC236}">
                  <a16:creationId xmlns:a16="http://schemas.microsoft.com/office/drawing/2014/main" id="{36B2A37A-8967-EF5A-E3A3-17344A4296BE}"/>
                </a:ext>
              </a:extLst>
            </p:cNvPr>
            <p:cNvSpPr/>
            <p:nvPr/>
          </p:nvSpPr>
          <p:spPr>
            <a:xfrm>
              <a:off x="180952" y="751552"/>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36000" tIns="45700" rIns="3600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13" name="Google Shape;2293;p260">
              <a:extLst>
                <a:ext uri="{FF2B5EF4-FFF2-40B4-BE49-F238E27FC236}">
                  <a16:creationId xmlns:a16="http://schemas.microsoft.com/office/drawing/2014/main" id="{EE5DCA30-A76A-4A73-2F8B-95870B725F23}"/>
                </a:ext>
              </a:extLst>
            </p:cNvPr>
            <p:cNvCxnSpPr/>
            <p:nvPr/>
          </p:nvCxnSpPr>
          <p:spPr>
            <a:xfrm rot="10800000" flipH="1">
              <a:off x="933229" y="1061258"/>
              <a:ext cx="346440" cy="784"/>
            </a:xfrm>
            <a:prstGeom prst="straightConnector1">
              <a:avLst/>
            </a:prstGeom>
            <a:noFill/>
            <a:ln w="12700" cap="flat" cmpd="sng">
              <a:solidFill>
                <a:srgbClr val="BFBFBF"/>
              </a:solidFill>
              <a:prstDash val="dash"/>
              <a:round/>
              <a:headEnd type="none" w="sm" len="sm"/>
              <a:tailEnd type="none" w="sm" len="sm"/>
            </a:ln>
          </p:spPr>
        </p:cxnSp>
      </p:grpSp>
      <p:sp>
        <p:nvSpPr>
          <p:cNvPr id="15" name="TextBox 14"/>
          <p:cNvSpPr txBox="1"/>
          <p:nvPr/>
        </p:nvSpPr>
        <p:spPr>
          <a:xfrm>
            <a:off x="1559859" y="2635623"/>
            <a:ext cx="1645920" cy="307777"/>
          </a:xfrm>
          <a:prstGeom prst="rect">
            <a:avLst/>
          </a:prstGeom>
          <a:noFill/>
        </p:spPr>
        <p:txBody>
          <a:bodyPr wrap="square" rtlCol="0">
            <a:spAutoFit/>
          </a:bodyPr>
          <a:lstStyle/>
          <a:p>
            <a:r>
              <a:rPr lang="en-US" b="1" dirty="0" smtClean="0"/>
              <a:t>Conclusion</a:t>
            </a:r>
            <a:endParaRPr lang="en-US" dirty="0"/>
          </a:p>
        </p:txBody>
      </p:sp>
      <p:sp>
        <p:nvSpPr>
          <p:cNvPr id="17" name="TextBox 16"/>
          <p:cNvSpPr txBox="1"/>
          <p:nvPr/>
        </p:nvSpPr>
        <p:spPr>
          <a:xfrm>
            <a:off x="1613646" y="3065929"/>
            <a:ext cx="6562165" cy="1600438"/>
          </a:xfrm>
          <a:prstGeom prst="rect">
            <a:avLst/>
          </a:prstGeom>
          <a:noFill/>
        </p:spPr>
        <p:txBody>
          <a:bodyPr wrap="square" rtlCol="0">
            <a:spAutoFit/>
          </a:bodyPr>
          <a:lstStyle/>
          <a:p>
            <a:r>
              <a:rPr lang="en-US" dirty="0" smtClean="0"/>
              <a:t>The portfolio website development project will provide a platform for college-level students to showcase their work, skills, and achievements to potential employers or clients. The website will be designed to be visually appealing, user-friendly, and responsive, with strong security measures in place to protect user data. The project will be developed within a certain budget and timeline, and will depend on third-party libraries and frameworks for development.</a:t>
            </a:r>
          </a:p>
          <a:p>
            <a:endParaRPr lang="en-US" dirty="0"/>
          </a:p>
        </p:txBody>
      </p:sp>
    </p:spTree>
    <p:extLst>
      <p:ext uri="{BB962C8B-B14F-4D97-AF65-F5344CB8AC3E}">
        <p14:creationId xmlns:p14="http://schemas.microsoft.com/office/powerpoint/2010/main" val="22812132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41F3E3E-D4E2-A260-2CB5-EA29F04E7382}"/>
              </a:ext>
            </a:extLst>
          </p:cNvPr>
          <p:cNvSpPr>
            <a:spLocks noGrp="1"/>
          </p:cNvSpPr>
          <p:nvPr>
            <p:ph type="body" idx="1"/>
          </p:nvPr>
        </p:nvSpPr>
        <p:spPr/>
        <p:txBody>
          <a:bodyPr/>
          <a:lstStyle/>
          <a:p>
            <a:r>
              <a:rPr lang="en-US" dirty="0"/>
              <a:t>GitHub Link</a:t>
            </a:r>
          </a:p>
        </p:txBody>
      </p:sp>
      <p:sp>
        <p:nvSpPr>
          <p:cNvPr id="3" name="Text Placeholder 2">
            <a:extLst>
              <a:ext uri="{FF2B5EF4-FFF2-40B4-BE49-F238E27FC236}">
                <a16:creationId xmlns:a16="http://schemas.microsoft.com/office/drawing/2014/main" id="{DDCE1043-1E73-D1DE-4AA4-497210D391D8}"/>
              </a:ext>
            </a:extLst>
          </p:cNvPr>
          <p:cNvSpPr>
            <a:spLocks noGrp="1"/>
          </p:cNvSpPr>
          <p:nvPr>
            <p:ph type="body" idx="2"/>
          </p:nvPr>
        </p:nvSpPr>
        <p:spPr/>
        <p:txBody>
          <a:bodyPr>
            <a:normAutofit fontScale="70000" lnSpcReduction="20000"/>
          </a:bodyPr>
          <a:lstStyle/>
          <a:p>
            <a:r>
              <a:rPr lang="en-US" dirty="0">
                <a:solidFill>
                  <a:schemeClr val="tx1"/>
                </a:solidFill>
                <a:hlinkClick r:id="rId2"/>
              </a:rPr>
              <a:t>https://</a:t>
            </a:r>
            <a:r>
              <a:rPr lang="en-US" dirty="0" smtClean="0">
                <a:solidFill>
                  <a:schemeClr val="tx1"/>
                </a:solidFill>
                <a:hlinkClick r:id="rId2"/>
              </a:rPr>
              <a:t>github.com/Allan0781/RIT_NM_P1</a:t>
            </a:r>
            <a:endParaRPr lang="en-US" dirty="0" smtClean="0">
              <a:solidFill>
                <a:schemeClr val="tx1"/>
              </a:solidFill>
            </a:endParaRPr>
          </a:p>
          <a:p>
            <a:r>
              <a:rPr lang="en-US" dirty="0">
                <a:solidFill>
                  <a:schemeClr val="tx1"/>
                </a:solidFill>
              </a:rPr>
              <a:t>https://github.com/Allan0781/RIT_NM_P1</a:t>
            </a:r>
            <a:endParaRPr lang="en-US" dirty="0">
              <a:solidFill>
                <a:schemeClr val="tx1"/>
              </a:solidFill>
            </a:endParaRPr>
          </a:p>
        </p:txBody>
      </p:sp>
    </p:spTree>
    <p:extLst>
      <p:ext uri="{BB962C8B-B14F-4D97-AF65-F5344CB8AC3E}">
        <p14:creationId xmlns:p14="http://schemas.microsoft.com/office/powerpoint/2010/main" val="2960256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234;p49">
            <a:extLst>
              <a:ext uri="{FF2B5EF4-FFF2-40B4-BE49-F238E27FC236}">
                <a16:creationId xmlns:a16="http://schemas.microsoft.com/office/drawing/2014/main" id="{38BBA72D-0FD2-0E0A-B895-E3BD7FBE2A73}"/>
              </a:ext>
            </a:extLst>
          </p:cNvPr>
          <p:cNvPicPr preferRelativeResize="0"/>
          <p:nvPr/>
        </p:nvPicPr>
        <p:blipFill rotWithShape="1">
          <a:blip r:embed="rId2">
            <a:alphaModFix/>
          </a:blip>
          <a:srcRect/>
          <a:stretch/>
        </p:blipFill>
        <p:spPr>
          <a:xfrm>
            <a:off x="-17253" y="-26778"/>
            <a:ext cx="9143999" cy="5143499"/>
          </a:xfrm>
          <a:prstGeom prst="rect">
            <a:avLst/>
          </a:prstGeom>
          <a:noFill/>
          <a:ln>
            <a:noFill/>
          </a:ln>
        </p:spPr>
      </p:pic>
    </p:spTree>
    <p:extLst>
      <p:ext uri="{BB962C8B-B14F-4D97-AF65-F5344CB8AC3E}">
        <p14:creationId xmlns:p14="http://schemas.microsoft.com/office/powerpoint/2010/main" val="2383683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345879" y="243882"/>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IN" sz="2000" dirty="0" smtClean="0">
                <a:solidFill>
                  <a:schemeClr val="tx2">
                    <a:lumMod val="75000"/>
                  </a:schemeClr>
                </a:solidFill>
              </a:rPr>
              <a:t>Portfolio </a:t>
            </a:r>
            <a:r>
              <a:rPr lang="en-IN" sz="2000" b="1" dirty="0" smtClean="0">
                <a:solidFill>
                  <a:schemeClr val="tx2">
                    <a:lumMod val="75000"/>
                  </a:schemeClr>
                </a:solidFill>
              </a:rPr>
              <a:t>Website</a:t>
            </a:r>
            <a:endParaRPr sz="1829" dirty="0">
              <a:solidFill>
                <a:schemeClr val="tx2">
                  <a:lumMod val="75000"/>
                </a:schemeClr>
              </a:solidFill>
              <a:latin typeface="EB Garamond"/>
              <a:ea typeface="EB Garamond"/>
              <a:cs typeface="EB Garamond"/>
              <a:sym typeface="EB Garamond"/>
            </a:endParaRPr>
          </a:p>
        </p:txBody>
      </p:sp>
      <p:sp>
        <p:nvSpPr>
          <p:cNvPr id="1840" name="Google Shape;1840;p210"/>
          <p:cNvSpPr txBox="1">
            <a:spLocks noGrp="1"/>
          </p:cNvSpPr>
          <p:nvPr>
            <p:ph type="body" sz="quarter" idx="13"/>
          </p:nvPr>
        </p:nvSpPr>
        <p:spPr>
          <a:xfrm>
            <a:off x="1" y="603504"/>
            <a:ext cx="4791456" cy="2667871"/>
          </a:xfrm>
          <a:prstGeom prst="rect">
            <a:avLst/>
          </a:prstGeom>
          <a:noFill/>
          <a:ln>
            <a:noFill/>
          </a:ln>
        </p:spPr>
        <p:txBody>
          <a:bodyPr spcFirstLastPara="1" wrap="square" lIns="91425" tIns="45700" rIns="91425" bIns="45700" anchor="t" anchorCtr="0">
            <a:noAutofit/>
          </a:bodyPr>
          <a:lstStyle/>
          <a:p>
            <a:pPr indent="-292100">
              <a:buClr>
                <a:schemeClr val="lt1"/>
              </a:buClr>
              <a:buSzPts val="1400"/>
              <a:buFont typeface="EB Garamond Medium"/>
              <a:buChar char="▪"/>
            </a:pPr>
            <a:r>
              <a:rPr lang="en-US" sz="1200" dirty="0" smtClean="0"/>
              <a:t>The purpose of this software is to develop a portfolio website that showcases the user's work, achievements, and skills. This website will be targeted towards college-level students who want to showcase their projects and skills to potential employers or clients. The website will be designed to be visually appealing, user-friendly, and responsive, and will provide a platform for users to showcase their work in a professional manner.</a:t>
            </a:r>
          </a:p>
          <a:p>
            <a:pPr marL="285750" lvl="0" indent="-292100" algn="l" rtl="0">
              <a:lnSpc>
                <a:spcPct val="100000"/>
              </a:lnSpc>
              <a:spcBef>
                <a:spcPts val="0"/>
              </a:spcBef>
              <a:spcAft>
                <a:spcPts val="0"/>
              </a:spcAft>
              <a:buClr>
                <a:schemeClr val="lt1"/>
              </a:buClr>
              <a:buSzPts val="1400"/>
              <a:buFont typeface="EB Garamond Medium"/>
              <a:buChar char="▪"/>
            </a:pPr>
            <a:endParaRPr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4267275" y="242113"/>
            <a:ext cx="9144000" cy="5143500"/>
          </a:xfrm>
          <a:prstGeom prst="rect">
            <a:avLst/>
          </a:prstGeom>
          <a:noFill/>
          <a:ln>
            <a:noFill/>
          </a:ln>
        </p:spPr>
      </p:pic>
      <p:graphicFrame>
        <p:nvGraphicFramePr>
          <p:cNvPr id="1842" name="Google Shape;1842;p210"/>
          <p:cNvGraphicFramePr/>
          <p:nvPr>
            <p:extLst>
              <p:ext uri="{D42A27DB-BD31-4B8C-83A1-F6EECF244321}">
                <p14:modId xmlns:p14="http://schemas.microsoft.com/office/powerpoint/2010/main" val="2735825582"/>
              </p:ext>
            </p:extLst>
          </p:nvPr>
        </p:nvGraphicFramePr>
        <p:xfrm>
          <a:off x="219456" y="2220348"/>
          <a:ext cx="4425696" cy="2452072"/>
        </p:xfrm>
        <a:graphic>
          <a:graphicData uri="http://schemas.openxmlformats.org/drawingml/2006/table">
            <a:tbl>
              <a:tblPr>
                <a:noFill/>
              </a:tblPr>
              <a:tblGrid>
                <a:gridCol w="1798810">
                  <a:extLst>
                    <a:ext uri="{9D8B030D-6E8A-4147-A177-3AD203B41FA5}">
                      <a16:colId xmlns:a16="http://schemas.microsoft.com/office/drawing/2014/main" val="20000"/>
                    </a:ext>
                  </a:extLst>
                </a:gridCol>
                <a:gridCol w="1784747">
                  <a:extLst>
                    <a:ext uri="{9D8B030D-6E8A-4147-A177-3AD203B41FA5}">
                      <a16:colId xmlns:a16="http://schemas.microsoft.com/office/drawing/2014/main" val="20001"/>
                    </a:ext>
                  </a:extLst>
                </a:gridCol>
                <a:gridCol w="842139">
                  <a:extLst>
                    <a:ext uri="{9D8B030D-6E8A-4147-A177-3AD203B41FA5}">
                      <a16:colId xmlns:a16="http://schemas.microsoft.com/office/drawing/2014/main" val="20002"/>
                    </a:ext>
                  </a:extLst>
                </a:gridCol>
              </a:tblGrid>
              <a:tr h="361134">
                <a:tc>
                  <a:txBody>
                    <a:bodyPr/>
                    <a:lstStyle/>
                    <a:p>
                      <a:pPr marL="0" lvl="0" indent="0" algn="ctr" rtl="0">
                        <a:spcBef>
                          <a:spcPts val="0"/>
                        </a:spcBef>
                        <a:spcAft>
                          <a:spcPts val="0"/>
                        </a:spcAft>
                        <a:buNone/>
                      </a:pPr>
                      <a:r>
                        <a:rPr lang="en-US" b="1" dirty="0">
                          <a:solidFill>
                            <a:schemeClr val="lt2"/>
                          </a:solidFill>
                        </a:rPr>
                        <a:t>LMS Username</a:t>
                      </a:r>
                      <a:endParaRPr b="1" dirty="0">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Name </a:t>
                      </a:r>
                      <a:endParaRPr b="1">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Batch </a:t>
                      </a:r>
                      <a:endParaRPr b="1">
                        <a:solidFill>
                          <a:schemeClr val="lt2"/>
                        </a:solidFill>
                      </a:endParaRPr>
                    </a:p>
                  </a:txBody>
                  <a:tcPr marL="91425" marR="91425" marT="91425" marB="91425"/>
                </a:tc>
                <a:extLst>
                  <a:ext uri="{0D108BD9-81ED-4DB2-BD59-A6C34878D82A}">
                    <a16:rowId xmlns:a16="http://schemas.microsoft.com/office/drawing/2014/main" val="10000"/>
                  </a:ext>
                </a:extLst>
              </a:tr>
              <a:tr h="361134">
                <a:tc>
                  <a:txBody>
                    <a:bodyPr/>
                    <a:lstStyle/>
                    <a:p>
                      <a:pPr algn="ctr" fontAlgn="b"/>
                      <a:r>
                        <a:rPr lang="en-IN" sz="1600" b="0" i="0" u="none" strike="noStrike" dirty="0" smtClean="0">
                          <a:solidFill>
                            <a:schemeClr val="bg1"/>
                          </a:solidFill>
                          <a:effectLst/>
                          <a:latin typeface="Calibri" panose="020F0502020204030204" pitchFamily="34" charset="0"/>
                          <a:cs typeface="Calibri" panose="020F0502020204030204" pitchFamily="34" charset="0"/>
                        </a:rPr>
                        <a:t>2113a52173</a:t>
                      </a:r>
                      <a:endParaRPr lang="en-IN" sz="16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b"/>
                </a:tc>
                <a:tc>
                  <a:txBody>
                    <a:bodyPr/>
                    <a:lstStyle/>
                    <a:p>
                      <a:pPr marL="0" lvl="0" indent="0" algn="l" rtl="0">
                        <a:spcBef>
                          <a:spcPts val="0"/>
                        </a:spcBef>
                        <a:spcAft>
                          <a:spcPts val="0"/>
                        </a:spcAft>
                        <a:buNone/>
                      </a:pPr>
                      <a:r>
                        <a:rPr lang="en-IN" dirty="0" smtClean="0">
                          <a:solidFill>
                            <a:schemeClr val="bg1"/>
                          </a:solidFill>
                        </a:rPr>
                        <a:t>Deepak</a:t>
                      </a:r>
                      <a:r>
                        <a:rPr lang="en-IN" baseline="0" dirty="0" smtClean="0">
                          <a:solidFill>
                            <a:schemeClr val="bg1"/>
                          </a:solidFill>
                        </a:rPr>
                        <a:t> M</a:t>
                      </a:r>
                      <a:endParaRPr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solidFill>
                            <a:schemeClr val="bg1"/>
                          </a:solidFill>
                        </a:rPr>
                        <a:t>A52</a:t>
                      </a:r>
                    </a:p>
                  </a:txBody>
                  <a:tcPr marL="91425" marR="91425" marT="91425" marB="91425"/>
                </a:tc>
                <a:extLst>
                  <a:ext uri="{0D108BD9-81ED-4DB2-BD59-A6C34878D82A}">
                    <a16:rowId xmlns:a16="http://schemas.microsoft.com/office/drawing/2014/main" val="10001"/>
                  </a:ext>
                </a:extLst>
              </a:tr>
              <a:tr h="361134">
                <a:tc>
                  <a:txBody>
                    <a:bodyPr/>
                    <a:lstStyle/>
                    <a:p>
                      <a:pPr algn="ctr" fontAlgn="b"/>
                      <a:r>
                        <a:rPr lang="en-IN" sz="1600" b="0" i="0" u="none" strike="noStrike" dirty="0" smtClean="0">
                          <a:solidFill>
                            <a:schemeClr val="bg1"/>
                          </a:solidFill>
                          <a:effectLst/>
                          <a:latin typeface="Calibri" panose="020F0502020204030204" pitchFamily="34" charset="0"/>
                          <a:cs typeface="Calibri" panose="020F0502020204030204" pitchFamily="34" charset="0"/>
                        </a:rPr>
                        <a:t>2113a52175</a:t>
                      </a:r>
                      <a:endParaRPr lang="en-IN" sz="16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b"/>
                </a:tc>
                <a:tc>
                  <a:txBody>
                    <a:bodyPr/>
                    <a:lstStyle/>
                    <a:p>
                      <a:pPr marL="0" lvl="0" indent="0" algn="l" rtl="0">
                        <a:spcBef>
                          <a:spcPts val="0"/>
                        </a:spcBef>
                        <a:spcAft>
                          <a:spcPts val="0"/>
                        </a:spcAft>
                        <a:buNone/>
                      </a:pPr>
                      <a:r>
                        <a:rPr lang="en-IN" dirty="0" err="1" smtClean="0">
                          <a:solidFill>
                            <a:schemeClr val="bg1"/>
                          </a:solidFill>
                        </a:rPr>
                        <a:t>Gokul</a:t>
                      </a:r>
                      <a:r>
                        <a:rPr lang="en-IN" baseline="0" dirty="0" smtClean="0">
                          <a:solidFill>
                            <a:schemeClr val="bg1"/>
                          </a:solidFill>
                        </a:rPr>
                        <a:t> P</a:t>
                      </a:r>
                      <a:endParaRPr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solidFill>
                            <a:schemeClr val="bg1"/>
                          </a:solidFill>
                        </a:rPr>
                        <a:t>A52</a:t>
                      </a:r>
                    </a:p>
                  </a:txBody>
                  <a:tcPr marL="91425" marR="91425" marT="91425" marB="91425"/>
                </a:tc>
                <a:extLst>
                  <a:ext uri="{0D108BD9-81ED-4DB2-BD59-A6C34878D82A}">
                    <a16:rowId xmlns:a16="http://schemas.microsoft.com/office/drawing/2014/main" val="10002"/>
                  </a:ext>
                </a:extLst>
              </a:tr>
              <a:tr h="471022">
                <a:tc>
                  <a:txBody>
                    <a:bodyPr/>
                    <a:lstStyle/>
                    <a:p>
                      <a:pPr algn="ctr" fontAlgn="b"/>
                      <a:r>
                        <a:rPr lang="en-IN" sz="1600" b="0" i="0" u="none" strike="noStrike" dirty="0" smtClean="0">
                          <a:solidFill>
                            <a:schemeClr val="bg1"/>
                          </a:solidFill>
                          <a:effectLst/>
                          <a:latin typeface="Calibri" panose="020F0502020204030204" pitchFamily="34" charset="0"/>
                          <a:cs typeface="Calibri" panose="020F0502020204030204" pitchFamily="34" charset="0"/>
                        </a:rPr>
                        <a:t>2113a52170</a:t>
                      </a:r>
                      <a:endParaRPr lang="en-IN" sz="16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b"/>
                </a:tc>
                <a:tc>
                  <a:txBody>
                    <a:bodyPr/>
                    <a:lstStyle/>
                    <a:p>
                      <a:pPr marL="0" lvl="0" indent="0" algn="l" rtl="0">
                        <a:spcBef>
                          <a:spcPts val="0"/>
                        </a:spcBef>
                        <a:spcAft>
                          <a:spcPts val="0"/>
                        </a:spcAft>
                        <a:buNone/>
                      </a:pPr>
                      <a:r>
                        <a:rPr lang="en-IN" dirty="0" smtClean="0">
                          <a:solidFill>
                            <a:schemeClr val="bg1"/>
                          </a:solidFill>
                        </a:rPr>
                        <a:t>Allan</a:t>
                      </a:r>
                      <a:r>
                        <a:rPr lang="en-IN" baseline="0" dirty="0" smtClean="0">
                          <a:solidFill>
                            <a:schemeClr val="bg1"/>
                          </a:solidFill>
                        </a:rPr>
                        <a:t> </a:t>
                      </a:r>
                      <a:r>
                        <a:rPr lang="en-IN" baseline="0" dirty="0" err="1" smtClean="0">
                          <a:solidFill>
                            <a:schemeClr val="bg1"/>
                          </a:solidFill>
                        </a:rPr>
                        <a:t>Sabu</a:t>
                      </a:r>
                      <a:r>
                        <a:rPr lang="en-IN" baseline="0" dirty="0" smtClean="0">
                          <a:solidFill>
                            <a:schemeClr val="bg1"/>
                          </a:solidFill>
                        </a:rPr>
                        <a:t> Mathew</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A52</a:t>
                      </a:r>
                      <a:endParaRPr dirty="0">
                        <a:solidFill>
                          <a:schemeClr val="bg1"/>
                        </a:solidFill>
                      </a:endParaRPr>
                    </a:p>
                  </a:txBody>
                  <a:tcPr marL="91425" marR="91425" marT="91425" marB="91425"/>
                </a:tc>
                <a:extLst>
                  <a:ext uri="{0D108BD9-81ED-4DB2-BD59-A6C34878D82A}">
                    <a16:rowId xmlns:a16="http://schemas.microsoft.com/office/drawing/2014/main" val="10003"/>
                  </a:ext>
                </a:extLst>
              </a:tr>
              <a:tr h="361134">
                <a:tc>
                  <a:txBody>
                    <a:bodyPr/>
                    <a:lstStyle/>
                    <a:p>
                      <a:pPr algn="ctr" fontAlgn="b"/>
                      <a:r>
                        <a:rPr lang="en-IN" sz="1600" b="0" i="0" u="none" strike="noStrike" dirty="0" smtClean="0">
                          <a:solidFill>
                            <a:schemeClr val="bg1"/>
                          </a:solidFill>
                          <a:effectLst/>
                          <a:latin typeface="Calibri" panose="020F0502020204030204" pitchFamily="34" charset="0"/>
                          <a:cs typeface="Calibri" panose="020F0502020204030204" pitchFamily="34" charset="0"/>
                        </a:rPr>
                        <a:t>2113a52184</a:t>
                      </a:r>
                      <a:endParaRPr lang="en-IN" sz="16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b"/>
                </a:tc>
                <a:tc>
                  <a:txBody>
                    <a:bodyPr/>
                    <a:lstStyle/>
                    <a:p>
                      <a:pPr marL="0" lvl="0" indent="0" algn="l" rtl="0">
                        <a:spcBef>
                          <a:spcPts val="0"/>
                        </a:spcBef>
                        <a:spcAft>
                          <a:spcPts val="0"/>
                        </a:spcAft>
                        <a:buNone/>
                      </a:pPr>
                      <a:r>
                        <a:rPr lang="en-IN" dirty="0" err="1" smtClean="0">
                          <a:solidFill>
                            <a:schemeClr val="bg1"/>
                          </a:solidFill>
                        </a:rPr>
                        <a:t>Manoj</a:t>
                      </a:r>
                      <a:r>
                        <a:rPr lang="en-IN" baseline="0" dirty="0" smtClean="0">
                          <a:solidFill>
                            <a:schemeClr val="bg1"/>
                          </a:solidFill>
                        </a:rPr>
                        <a:t> </a:t>
                      </a:r>
                      <a:r>
                        <a:rPr lang="en-IN" baseline="0" dirty="0" err="1" smtClean="0">
                          <a:solidFill>
                            <a:schemeClr val="bg1"/>
                          </a:solidFill>
                        </a:rPr>
                        <a:t>kumar</a:t>
                      </a:r>
                      <a:r>
                        <a:rPr lang="en-IN" baseline="0" dirty="0" smtClean="0">
                          <a:solidFill>
                            <a:schemeClr val="bg1"/>
                          </a:solidFill>
                        </a:rPr>
                        <a:t> V</a:t>
                      </a:r>
                      <a:endParaRPr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solidFill>
                            <a:schemeClr val="bg1"/>
                          </a:solidFill>
                        </a:rPr>
                        <a:t>A52</a:t>
                      </a:r>
                    </a:p>
                  </a:txBody>
                  <a:tcPr marL="91425" marR="91425" marT="91425" marB="91425"/>
                </a:tc>
                <a:extLst>
                  <a:ext uri="{0D108BD9-81ED-4DB2-BD59-A6C34878D82A}">
                    <a16:rowId xmlns:a16="http://schemas.microsoft.com/office/drawing/2014/main" val="10004"/>
                  </a:ext>
                </a:extLst>
              </a:tr>
              <a:tr h="361134">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4158A-A5ED-8230-9E5D-D6F0158B0344}"/>
              </a:ext>
            </a:extLst>
          </p:cNvPr>
          <p:cNvSpPr>
            <a:spLocks noGrp="1"/>
          </p:cNvSpPr>
          <p:nvPr>
            <p:ph type="title"/>
          </p:nvPr>
        </p:nvSpPr>
        <p:spPr/>
        <p:txBody>
          <a:bodyPr>
            <a:normAutofit fontScale="90000"/>
          </a:bodyPr>
          <a:lstStyle/>
          <a:p>
            <a:r>
              <a:rPr lang="en-US" dirty="0"/>
              <a:t>Contents</a:t>
            </a:r>
          </a:p>
        </p:txBody>
      </p:sp>
      <p:sp>
        <p:nvSpPr>
          <p:cNvPr id="3" name="Text Placeholder 2">
            <a:extLst>
              <a:ext uri="{FF2B5EF4-FFF2-40B4-BE49-F238E27FC236}">
                <a16:creationId xmlns:a16="http://schemas.microsoft.com/office/drawing/2014/main" id="{74F15C98-9FCE-A0E4-C6DE-56FBA830B232}"/>
              </a:ext>
            </a:extLst>
          </p:cNvPr>
          <p:cNvSpPr>
            <a:spLocks noGrp="1"/>
          </p:cNvSpPr>
          <p:nvPr>
            <p:ph type="body" sz="quarter" idx="13"/>
          </p:nvPr>
        </p:nvSpPr>
        <p:spPr>
          <a:xfrm>
            <a:off x="144710" y="1295658"/>
            <a:ext cx="4548587" cy="3036421"/>
          </a:xfrm>
        </p:spPr>
        <p:txBody>
          <a:bodyPr/>
          <a:lstStyle/>
          <a:p>
            <a:pPr marL="342900" indent="-342900">
              <a:spcBef>
                <a:spcPts val="600"/>
              </a:spcBef>
              <a:buFont typeface="+mj-lt"/>
              <a:buAutoNum type="arabicPeriod"/>
            </a:pPr>
            <a:r>
              <a:rPr lang="en-US" sz="1300" dirty="0"/>
              <a:t>Introduction</a:t>
            </a:r>
          </a:p>
          <a:p>
            <a:pPr marL="342900" indent="-342900">
              <a:spcBef>
                <a:spcPts val="600"/>
              </a:spcBef>
              <a:buFont typeface="+mj-lt"/>
              <a:buAutoNum type="arabicPeriod"/>
            </a:pPr>
            <a:r>
              <a:rPr lang="en-US" sz="1300" dirty="0" smtClean="0"/>
              <a:t>Functional Requirements</a:t>
            </a:r>
          </a:p>
          <a:p>
            <a:pPr marL="342900" indent="-342900">
              <a:spcBef>
                <a:spcPts val="600"/>
              </a:spcBef>
              <a:buNone/>
            </a:pPr>
            <a:r>
              <a:rPr lang="en-IN" sz="1300" dirty="0" smtClean="0"/>
              <a:t>	2.1   User Authentication</a:t>
            </a:r>
          </a:p>
          <a:p>
            <a:pPr marL="342900" indent="-342900">
              <a:spcBef>
                <a:spcPts val="600"/>
              </a:spcBef>
              <a:buNone/>
            </a:pPr>
            <a:r>
              <a:rPr lang="en-IN" sz="1300" dirty="0" smtClean="0"/>
              <a:t>	2.2  Portfolio Creation</a:t>
            </a:r>
          </a:p>
          <a:p>
            <a:pPr marL="342900" indent="-342900">
              <a:spcBef>
                <a:spcPts val="600"/>
              </a:spcBef>
              <a:buNone/>
            </a:pPr>
            <a:r>
              <a:rPr lang="en-IN" sz="1300" dirty="0" smtClean="0"/>
              <a:t>	2.3 Portfolio Management</a:t>
            </a:r>
          </a:p>
          <a:p>
            <a:pPr marL="342900" indent="-342900">
              <a:spcBef>
                <a:spcPts val="600"/>
              </a:spcBef>
              <a:buNone/>
            </a:pPr>
            <a:r>
              <a:rPr lang="en-IN" sz="1300" dirty="0" smtClean="0"/>
              <a:t>	2.4 Search and Filter</a:t>
            </a:r>
          </a:p>
          <a:p>
            <a:pPr marL="342900" indent="-342900">
              <a:spcBef>
                <a:spcPts val="600"/>
              </a:spcBef>
              <a:buNone/>
            </a:pPr>
            <a:r>
              <a:rPr lang="en-IN" sz="1300" dirty="0" smtClean="0"/>
              <a:t>	2.5 Responsive Design</a:t>
            </a:r>
            <a:endParaRPr lang="en-US" sz="1300" dirty="0"/>
          </a:p>
          <a:p>
            <a:pPr marL="342900" indent="-342900">
              <a:spcBef>
                <a:spcPts val="600"/>
              </a:spcBef>
              <a:buAutoNum type="arabicPeriod" startAt="3"/>
            </a:pPr>
            <a:r>
              <a:rPr lang="en-US" sz="1300" dirty="0" smtClean="0"/>
              <a:t>Non-Functional Requirements</a:t>
            </a:r>
          </a:p>
          <a:p>
            <a:pPr marL="342900" indent="-342900">
              <a:spcBef>
                <a:spcPts val="600"/>
              </a:spcBef>
              <a:buNone/>
            </a:pPr>
            <a:r>
              <a:rPr lang="en-IN" sz="1300" dirty="0" smtClean="0"/>
              <a:t>	3.1 Security</a:t>
            </a:r>
          </a:p>
          <a:p>
            <a:pPr marL="342900" indent="-342900">
              <a:spcBef>
                <a:spcPts val="600"/>
              </a:spcBef>
              <a:buNone/>
            </a:pPr>
            <a:r>
              <a:rPr lang="en-IN" sz="1300" dirty="0" smtClean="0"/>
              <a:t>	 3.2 Performance</a:t>
            </a:r>
          </a:p>
          <a:p>
            <a:pPr marL="342900" indent="-342900">
              <a:spcBef>
                <a:spcPts val="600"/>
              </a:spcBef>
              <a:buNone/>
            </a:pPr>
            <a:r>
              <a:rPr lang="en-IN" sz="1300" dirty="0" smtClean="0"/>
              <a:t>	 3.3 Usability</a:t>
            </a:r>
          </a:p>
        </p:txBody>
      </p:sp>
    </p:spTree>
    <p:extLst>
      <p:ext uri="{BB962C8B-B14F-4D97-AF65-F5344CB8AC3E}">
        <p14:creationId xmlns:p14="http://schemas.microsoft.com/office/powerpoint/2010/main" val="3217312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Contents</a:t>
            </a:r>
            <a:endParaRPr lang="en-US" dirty="0"/>
          </a:p>
        </p:txBody>
      </p:sp>
      <p:sp>
        <p:nvSpPr>
          <p:cNvPr id="3" name="Text Placeholder 2"/>
          <p:cNvSpPr>
            <a:spLocks noGrp="1"/>
          </p:cNvSpPr>
          <p:nvPr>
            <p:ph type="body" sz="quarter" idx="13"/>
          </p:nvPr>
        </p:nvSpPr>
        <p:spPr>
          <a:xfrm>
            <a:off x="144711" y="1215614"/>
            <a:ext cx="5061990" cy="3345628"/>
          </a:xfrm>
        </p:spPr>
        <p:txBody>
          <a:bodyPr/>
          <a:lstStyle/>
          <a:p>
            <a:pPr>
              <a:buNone/>
            </a:pPr>
            <a:r>
              <a:rPr lang="en-US" dirty="0" smtClean="0"/>
              <a:t>	  </a:t>
            </a:r>
            <a:r>
              <a:rPr lang="en-US" sz="1300" dirty="0" smtClean="0"/>
              <a:t>3.4 Accessibility</a:t>
            </a:r>
          </a:p>
          <a:p>
            <a:pPr marL="342900" indent="-342900">
              <a:buNone/>
            </a:pPr>
            <a:r>
              <a:rPr lang="en-IN" sz="1300" dirty="0" smtClean="0"/>
              <a:t>4.	Constraints</a:t>
            </a:r>
          </a:p>
          <a:p>
            <a:pPr marL="342900" indent="-342900">
              <a:buNone/>
            </a:pPr>
            <a:r>
              <a:rPr lang="en-IN" sz="1300" dirty="0" smtClean="0"/>
              <a:t>	 4.1 Technologies 	</a:t>
            </a:r>
          </a:p>
          <a:p>
            <a:pPr marL="342900" indent="-342900">
              <a:buNone/>
            </a:pPr>
            <a:r>
              <a:rPr lang="en-IN" sz="1300" dirty="0" smtClean="0"/>
              <a:t>	 4.2 Budget</a:t>
            </a:r>
          </a:p>
          <a:p>
            <a:pPr marL="342900" indent="-342900">
              <a:buNone/>
            </a:pPr>
            <a:r>
              <a:rPr lang="en-IN" sz="1300" dirty="0" smtClean="0"/>
              <a:t>	 4.3 Timeline</a:t>
            </a:r>
          </a:p>
          <a:p>
            <a:pPr marL="342900" indent="-342900">
              <a:buNone/>
            </a:pPr>
            <a:r>
              <a:rPr lang="en-IN" sz="1300" dirty="0" smtClean="0"/>
              <a:t>5. Assumptions and Dependencies</a:t>
            </a:r>
          </a:p>
          <a:p>
            <a:pPr marL="342900" indent="-342900">
              <a:buNone/>
            </a:pPr>
            <a:r>
              <a:rPr lang="en-IN" sz="1300" dirty="0" smtClean="0"/>
              <a:t>	 5.1 Assumptions</a:t>
            </a:r>
          </a:p>
          <a:p>
            <a:pPr marL="342900" indent="-342900">
              <a:buNone/>
            </a:pPr>
            <a:r>
              <a:rPr lang="en-IN" sz="1300" dirty="0" smtClean="0"/>
              <a:t>	 5.2 Dependencies</a:t>
            </a:r>
          </a:p>
          <a:p>
            <a:pPr marL="342900" indent="-342900">
              <a:buNone/>
            </a:pPr>
            <a:r>
              <a:rPr lang="en-IN" sz="1300" dirty="0" smtClean="0"/>
              <a:t>6.Platform</a:t>
            </a:r>
          </a:p>
          <a:p>
            <a:pPr marL="342900" indent="-342900">
              <a:buNone/>
            </a:pPr>
            <a:r>
              <a:rPr lang="en-IN" sz="1300" dirty="0" smtClean="0"/>
              <a:t>7. Goals and Scopes</a:t>
            </a:r>
          </a:p>
          <a:p>
            <a:pPr marL="342900" indent="-342900">
              <a:buNone/>
            </a:pPr>
            <a:r>
              <a:rPr lang="en-IN" sz="1300" dirty="0" smtClean="0"/>
              <a:t>8. Deliverables</a:t>
            </a:r>
          </a:p>
          <a:p>
            <a:pPr marL="342900" indent="-342900">
              <a:buNone/>
            </a:pPr>
            <a:r>
              <a:rPr lang="en-IN" sz="1300" dirty="0" smtClean="0"/>
              <a:t>9.</a:t>
            </a:r>
            <a:r>
              <a:rPr lang="en-US" sz="1200" b="1" dirty="0" smtClean="0"/>
              <a:t> Scheduling</a:t>
            </a:r>
          </a:p>
          <a:p>
            <a:pPr marL="342900" indent="-342900">
              <a:buNone/>
            </a:pPr>
            <a:r>
              <a:rPr lang="en-IN" sz="1300" dirty="0" smtClean="0"/>
              <a:t>10.</a:t>
            </a:r>
            <a:r>
              <a:rPr lang="en-US" sz="1200" b="1" dirty="0" smtClean="0"/>
              <a:t> Technical Process</a:t>
            </a:r>
            <a:endParaRPr lang="en-IN" sz="1300" dirty="0" smtClean="0"/>
          </a:p>
          <a:p>
            <a:pPr marL="342900" indent="-342900">
              <a:buNone/>
            </a:pPr>
            <a:r>
              <a:rPr lang="en-IN" sz="1300" dirty="0" smtClean="0"/>
              <a:t>11. Conclusion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01D6-EC2B-61A4-B71A-835BA43431AD}"/>
              </a:ext>
            </a:extLst>
          </p:cNvPr>
          <p:cNvSpPr>
            <a:spLocks noGrp="1"/>
          </p:cNvSpPr>
          <p:nvPr>
            <p:ph type="title"/>
          </p:nvPr>
        </p:nvSpPr>
        <p:spPr/>
        <p:txBody>
          <a:bodyPr>
            <a:normAutofit fontScale="90000"/>
          </a:bodyPr>
          <a:lstStyle/>
          <a:p>
            <a:r>
              <a:rPr lang="en-US" dirty="0"/>
              <a:t>Project Plan</a:t>
            </a:r>
            <a:r>
              <a:rPr lang="en-US" dirty="0" smtClean="0"/>
              <a:t>: Portfolio Website</a:t>
            </a:r>
            <a:endParaRPr lang="en-US" dirty="0"/>
          </a:p>
        </p:txBody>
      </p:sp>
      <p:grpSp>
        <p:nvGrpSpPr>
          <p:cNvPr id="4" name="Google Shape;2290;p260">
            <a:extLst>
              <a:ext uri="{FF2B5EF4-FFF2-40B4-BE49-F238E27FC236}">
                <a16:creationId xmlns:a16="http://schemas.microsoft.com/office/drawing/2014/main" id="{A1B288FB-2909-6657-3B9D-6C39F1BC8D50}"/>
              </a:ext>
            </a:extLst>
          </p:cNvPr>
          <p:cNvGrpSpPr/>
          <p:nvPr/>
        </p:nvGrpSpPr>
        <p:grpSpPr>
          <a:xfrm>
            <a:off x="180952" y="751552"/>
            <a:ext cx="1098717" cy="620197"/>
            <a:chOff x="1797482" y="880773"/>
            <a:chExt cx="1098717" cy="620197"/>
          </a:xfrm>
        </p:grpSpPr>
        <p:sp>
          <p:nvSpPr>
            <p:cNvPr id="5" name="Google Shape;2291;p260">
              <a:extLst>
                <a:ext uri="{FF2B5EF4-FFF2-40B4-BE49-F238E27FC236}">
                  <a16:creationId xmlns:a16="http://schemas.microsoft.com/office/drawing/2014/main" id="{1EA6A9B3-311D-8035-1159-739B5ABF184E}"/>
                </a:ext>
              </a:extLst>
            </p:cNvPr>
            <p:cNvSpPr/>
            <p:nvPr/>
          </p:nvSpPr>
          <p:spPr>
            <a:xfrm>
              <a:off x="1834737" y="918028"/>
              <a:ext cx="545686" cy="54568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chemeClr val="lt1"/>
                  </a:solidFill>
                  <a:latin typeface="Arial"/>
                  <a:ea typeface="Arial"/>
                  <a:cs typeface="Arial"/>
                  <a:sym typeface="Arial"/>
                </a:rPr>
                <a:t>1.</a:t>
              </a:r>
              <a:endParaRPr sz="1400" b="0" i="0" u="none" strike="noStrike" cap="none" dirty="0">
                <a:solidFill>
                  <a:schemeClr val="lt1"/>
                </a:solidFill>
                <a:latin typeface="Arial"/>
                <a:ea typeface="Arial"/>
                <a:cs typeface="Arial"/>
                <a:sym typeface="Arial"/>
              </a:endParaRPr>
            </a:p>
          </p:txBody>
        </p:sp>
        <p:sp>
          <p:nvSpPr>
            <p:cNvPr id="6" name="Google Shape;2292;p260">
              <a:extLst>
                <a:ext uri="{FF2B5EF4-FFF2-40B4-BE49-F238E27FC236}">
                  <a16:creationId xmlns:a16="http://schemas.microsoft.com/office/drawing/2014/main" id="{36B2A37A-8967-EF5A-E3A3-17344A4296BE}"/>
                </a:ext>
              </a:extLst>
            </p:cNvPr>
            <p:cNvSpPr/>
            <p:nvPr/>
          </p:nvSpPr>
          <p:spPr>
            <a:xfrm>
              <a:off x="1797482" y="880773"/>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7" name="Google Shape;2293;p260">
              <a:extLst>
                <a:ext uri="{FF2B5EF4-FFF2-40B4-BE49-F238E27FC236}">
                  <a16:creationId xmlns:a16="http://schemas.microsoft.com/office/drawing/2014/main" id="{EE5DCA30-A76A-4A73-2F8B-95870B725F23}"/>
                </a:ext>
              </a:extLst>
            </p:cNvPr>
            <p:cNvCxnSpPr/>
            <p:nvPr/>
          </p:nvCxnSpPr>
          <p:spPr>
            <a:xfrm rot="10800000" flipH="1">
              <a:off x="2549759" y="1190479"/>
              <a:ext cx="346440" cy="784"/>
            </a:xfrm>
            <a:prstGeom prst="straightConnector1">
              <a:avLst/>
            </a:prstGeom>
            <a:noFill/>
            <a:ln w="12700" cap="flat" cmpd="sng">
              <a:solidFill>
                <a:srgbClr val="BFBFBF"/>
              </a:solidFill>
              <a:prstDash val="dash"/>
              <a:round/>
              <a:headEnd type="none" w="sm" len="sm"/>
              <a:tailEnd type="none" w="sm" len="sm"/>
            </a:ln>
          </p:spPr>
        </p:cxnSp>
      </p:grpSp>
      <p:sp>
        <p:nvSpPr>
          <p:cNvPr id="8" name="TextBox 7">
            <a:extLst>
              <a:ext uri="{FF2B5EF4-FFF2-40B4-BE49-F238E27FC236}">
                <a16:creationId xmlns:a16="http://schemas.microsoft.com/office/drawing/2014/main" id="{D0D373A1-54B4-6B92-86CA-D60ECD5EEB0F}"/>
              </a:ext>
            </a:extLst>
          </p:cNvPr>
          <p:cNvSpPr txBox="1"/>
          <p:nvPr/>
        </p:nvSpPr>
        <p:spPr>
          <a:xfrm>
            <a:off x="1279669" y="907369"/>
            <a:ext cx="1344261" cy="307777"/>
          </a:xfrm>
          <a:prstGeom prst="rect">
            <a:avLst/>
          </a:prstGeom>
          <a:noFill/>
        </p:spPr>
        <p:txBody>
          <a:bodyPr wrap="square" rtlCol="0">
            <a:spAutoFit/>
          </a:bodyPr>
          <a:lstStyle/>
          <a:p>
            <a:r>
              <a:rPr lang="en-US" sz="1400" b="1" dirty="0"/>
              <a:t>Introduction</a:t>
            </a:r>
            <a:endParaRPr lang="en-US" dirty="0"/>
          </a:p>
        </p:txBody>
      </p:sp>
      <p:sp>
        <p:nvSpPr>
          <p:cNvPr id="10" name="TextBox 9">
            <a:extLst>
              <a:ext uri="{FF2B5EF4-FFF2-40B4-BE49-F238E27FC236}">
                <a16:creationId xmlns:a16="http://schemas.microsoft.com/office/drawing/2014/main" id="{7C948942-86E2-23A6-26D1-29FCF54600E0}"/>
              </a:ext>
            </a:extLst>
          </p:cNvPr>
          <p:cNvSpPr txBox="1"/>
          <p:nvPr/>
        </p:nvSpPr>
        <p:spPr>
          <a:xfrm>
            <a:off x="1106447" y="1215146"/>
            <a:ext cx="6940273" cy="3893374"/>
          </a:xfrm>
          <a:prstGeom prst="rect">
            <a:avLst/>
          </a:prstGeom>
          <a:noFill/>
        </p:spPr>
        <p:txBody>
          <a:bodyPr wrap="square">
            <a:spAutoFit/>
          </a:bodyPr>
          <a:lstStyle/>
          <a:p>
            <a:pPr marL="171450" lvl="0" indent="-171450">
              <a:buSzPts val="1200"/>
              <a:buFont typeface="Noto Sans Symbols"/>
              <a:buChar char="▪"/>
            </a:pPr>
            <a:r>
              <a:rPr lang="en-US" sz="1300" dirty="0" smtClean="0"/>
              <a:t>The purpose of this software is to develop a portfolio website that showcases the user's work, achievements, and skills. This website will be targeted towards college-level students who want to showcase their projects and skills to potential employers or clients. The website will be designed to be visually appealing, user-friendly, and responsive, and will provide a platform for users to showcase their work in a professional manner.</a:t>
            </a:r>
          </a:p>
          <a:p>
            <a:pPr marL="171450" lvl="0" indent="-171450">
              <a:buSzPts val="1200"/>
              <a:buFont typeface="Noto Sans Symbols"/>
              <a:buChar char="▪"/>
            </a:pPr>
            <a:endParaRPr lang="en-US" sz="1300" dirty="0" smtClean="0"/>
          </a:p>
          <a:p>
            <a:pPr lvl="3">
              <a:buFont typeface="Arial" pitchFamily="34" charset="0"/>
              <a:buChar char="•"/>
            </a:pPr>
            <a:r>
              <a:rPr lang="en-US" sz="1200" dirty="0" smtClean="0"/>
              <a:t>   This SRS document outlines the requirements for the development of the portfolio website. It includes both functional and non-functional requirements, constraints, assumptions, and dependencies. The functional requirements specify what the website should do, while the non-functional requirements specify how the website should behave. The constraints outline the limitations that need to be considered during the development of the website, while the assumptions and dependencies specify what needs to be assumed or depended upon for the successful completion of the project.</a:t>
            </a:r>
          </a:p>
          <a:p>
            <a:endParaRPr lang="en-US" sz="1200" dirty="0" smtClean="0"/>
          </a:p>
          <a:p>
            <a:pPr lvl="1">
              <a:buFont typeface="Arial" pitchFamily="34" charset="0"/>
              <a:buChar char="•"/>
            </a:pPr>
            <a:r>
              <a:rPr lang="en-US" sz="1200" dirty="0" smtClean="0"/>
              <a:t>   This SRS document is intended to provide a clear understanding of the requirements for the development of the portfolio website. It is aimed at developers, designers, project managers, and stakeholders who are involved in the development of the website. The SRS document will serve as a reference guide throughout the development process to ensure that the final product meets the specified requirements.</a:t>
            </a:r>
          </a:p>
          <a:p>
            <a:pPr marL="171450" lvl="0" indent="-171450">
              <a:buSzPts val="1200"/>
              <a:buFont typeface="Noto Sans Symbols"/>
              <a:buChar char="▪"/>
            </a:pPr>
            <a:endParaRPr lang="en-US" sz="1300" dirty="0"/>
          </a:p>
        </p:txBody>
      </p:sp>
    </p:spTree>
    <p:extLst>
      <p:ext uri="{BB962C8B-B14F-4D97-AF65-F5344CB8AC3E}">
        <p14:creationId xmlns:p14="http://schemas.microsoft.com/office/powerpoint/2010/main" val="1878044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01D6-EC2B-61A4-B71A-835BA43431AD}"/>
              </a:ext>
            </a:extLst>
          </p:cNvPr>
          <p:cNvSpPr>
            <a:spLocks noGrp="1"/>
          </p:cNvSpPr>
          <p:nvPr>
            <p:ph type="title"/>
          </p:nvPr>
        </p:nvSpPr>
        <p:spPr/>
        <p:txBody>
          <a:bodyPr>
            <a:normAutofit fontScale="90000"/>
          </a:bodyPr>
          <a:lstStyle/>
          <a:p>
            <a:r>
              <a:rPr lang="en-US" dirty="0"/>
              <a:t>Project Plan: </a:t>
            </a:r>
            <a:r>
              <a:rPr lang="en-US" dirty="0" smtClean="0"/>
              <a:t>Portfolio Website</a:t>
            </a:r>
            <a:endParaRPr lang="en-US" dirty="0"/>
          </a:p>
        </p:txBody>
      </p:sp>
      <p:grpSp>
        <p:nvGrpSpPr>
          <p:cNvPr id="4" name="Google Shape;2290;p260">
            <a:extLst>
              <a:ext uri="{FF2B5EF4-FFF2-40B4-BE49-F238E27FC236}">
                <a16:creationId xmlns:a16="http://schemas.microsoft.com/office/drawing/2014/main" id="{A1B288FB-2909-6657-3B9D-6C39F1BC8D50}"/>
              </a:ext>
            </a:extLst>
          </p:cNvPr>
          <p:cNvGrpSpPr/>
          <p:nvPr/>
        </p:nvGrpSpPr>
        <p:grpSpPr>
          <a:xfrm>
            <a:off x="180952" y="751552"/>
            <a:ext cx="1098717" cy="620197"/>
            <a:chOff x="1797482" y="880773"/>
            <a:chExt cx="1098717" cy="620197"/>
          </a:xfrm>
        </p:grpSpPr>
        <p:sp>
          <p:nvSpPr>
            <p:cNvPr id="5" name="Google Shape;2291;p260">
              <a:extLst>
                <a:ext uri="{FF2B5EF4-FFF2-40B4-BE49-F238E27FC236}">
                  <a16:creationId xmlns:a16="http://schemas.microsoft.com/office/drawing/2014/main" id="{1EA6A9B3-311D-8035-1159-739B5ABF184E}"/>
                </a:ext>
              </a:extLst>
            </p:cNvPr>
            <p:cNvSpPr/>
            <p:nvPr/>
          </p:nvSpPr>
          <p:spPr>
            <a:xfrm>
              <a:off x="1834737" y="918028"/>
              <a:ext cx="545686" cy="54568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dirty="0">
                  <a:solidFill>
                    <a:schemeClr val="lt1"/>
                  </a:solidFill>
                </a:rPr>
                <a:t>2</a:t>
              </a:r>
              <a:r>
                <a:rPr lang="en-US" sz="1400" b="0" i="0" u="none" strike="noStrike" cap="none" dirty="0">
                  <a:solidFill>
                    <a:schemeClr val="lt1"/>
                  </a:solidFill>
                  <a:latin typeface="Arial"/>
                  <a:ea typeface="Arial"/>
                  <a:cs typeface="Arial"/>
                  <a:sym typeface="Arial"/>
                </a:rPr>
                <a:t>.</a:t>
              </a:r>
              <a:endParaRPr sz="1400" b="0" i="0" u="none" strike="noStrike" cap="none" dirty="0">
                <a:solidFill>
                  <a:schemeClr val="lt1"/>
                </a:solidFill>
                <a:latin typeface="Arial"/>
                <a:ea typeface="Arial"/>
                <a:cs typeface="Arial"/>
                <a:sym typeface="Arial"/>
              </a:endParaRPr>
            </a:p>
          </p:txBody>
        </p:sp>
        <p:sp>
          <p:nvSpPr>
            <p:cNvPr id="6" name="Google Shape;2292;p260">
              <a:extLst>
                <a:ext uri="{FF2B5EF4-FFF2-40B4-BE49-F238E27FC236}">
                  <a16:creationId xmlns:a16="http://schemas.microsoft.com/office/drawing/2014/main" id="{36B2A37A-8967-EF5A-E3A3-17344A4296BE}"/>
                </a:ext>
              </a:extLst>
            </p:cNvPr>
            <p:cNvSpPr/>
            <p:nvPr/>
          </p:nvSpPr>
          <p:spPr>
            <a:xfrm>
              <a:off x="1797482" y="880773"/>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7" name="Google Shape;2293;p260">
              <a:extLst>
                <a:ext uri="{FF2B5EF4-FFF2-40B4-BE49-F238E27FC236}">
                  <a16:creationId xmlns:a16="http://schemas.microsoft.com/office/drawing/2014/main" id="{EE5DCA30-A76A-4A73-2F8B-95870B725F23}"/>
                </a:ext>
              </a:extLst>
            </p:cNvPr>
            <p:cNvCxnSpPr/>
            <p:nvPr/>
          </p:nvCxnSpPr>
          <p:spPr>
            <a:xfrm rot="10800000" flipH="1">
              <a:off x="2549759" y="1190479"/>
              <a:ext cx="346440" cy="784"/>
            </a:xfrm>
            <a:prstGeom prst="straightConnector1">
              <a:avLst/>
            </a:prstGeom>
            <a:noFill/>
            <a:ln w="12700" cap="flat" cmpd="sng">
              <a:solidFill>
                <a:srgbClr val="BFBFBF"/>
              </a:solidFill>
              <a:prstDash val="dash"/>
              <a:round/>
              <a:headEnd type="none" w="sm" len="sm"/>
              <a:tailEnd type="none" w="sm" len="sm"/>
            </a:ln>
          </p:spPr>
        </p:cxnSp>
      </p:grpSp>
      <p:sp>
        <p:nvSpPr>
          <p:cNvPr id="8" name="TextBox 7">
            <a:extLst>
              <a:ext uri="{FF2B5EF4-FFF2-40B4-BE49-F238E27FC236}">
                <a16:creationId xmlns:a16="http://schemas.microsoft.com/office/drawing/2014/main" id="{D0D373A1-54B4-6B92-86CA-D60ECD5EEB0F}"/>
              </a:ext>
            </a:extLst>
          </p:cNvPr>
          <p:cNvSpPr txBox="1"/>
          <p:nvPr/>
        </p:nvSpPr>
        <p:spPr>
          <a:xfrm>
            <a:off x="1279669" y="907369"/>
            <a:ext cx="2485507" cy="307777"/>
          </a:xfrm>
          <a:prstGeom prst="rect">
            <a:avLst/>
          </a:prstGeom>
          <a:noFill/>
        </p:spPr>
        <p:txBody>
          <a:bodyPr wrap="square" rtlCol="0">
            <a:spAutoFit/>
          </a:bodyPr>
          <a:lstStyle/>
          <a:p>
            <a:r>
              <a:rPr lang="en-IN" b="1" dirty="0" smtClean="0"/>
              <a:t>Functional Requirements</a:t>
            </a:r>
            <a:endParaRPr lang="en-US" sz="1400" b="1" dirty="0"/>
          </a:p>
        </p:txBody>
      </p:sp>
      <p:sp>
        <p:nvSpPr>
          <p:cNvPr id="10" name="TextBox 9">
            <a:extLst>
              <a:ext uri="{FF2B5EF4-FFF2-40B4-BE49-F238E27FC236}">
                <a16:creationId xmlns:a16="http://schemas.microsoft.com/office/drawing/2014/main" id="{7C948942-86E2-23A6-26D1-29FCF54600E0}"/>
              </a:ext>
            </a:extLst>
          </p:cNvPr>
          <p:cNvSpPr txBox="1"/>
          <p:nvPr/>
        </p:nvSpPr>
        <p:spPr>
          <a:xfrm>
            <a:off x="1106447" y="1215146"/>
            <a:ext cx="6915983" cy="4001095"/>
          </a:xfrm>
          <a:prstGeom prst="rect">
            <a:avLst/>
          </a:prstGeom>
          <a:noFill/>
        </p:spPr>
        <p:txBody>
          <a:bodyPr wrap="square">
            <a:spAutoFit/>
          </a:bodyPr>
          <a:lstStyle/>
          <a:p>
            <a:pPr marL="171450" lvl="0" indent="-171450">
              <a:buSzPts val="1200"/>
              <a:buFont typeface="Noto Sans Symbols"/>
              <a:buChar char="▪"/>
            </a:pPr>
            <a:r>
              <a:rPr lang="en-US" sz="1200" dirty="0" smtClean="0"/>
              <a:t>2.1 User Authentication : The website will require users to create an account to be able to access and manage their portfolios. Users can sign up by providing their name, email address, password, and other necessary information.</a:t>
            </a:r>
          </a:p>
          <a:p>
            <a:pPr marL="171450" lvl="0" indent="-171450">
              <a:buSzPts val="1200"/>
              <a:buFont typeface="Noto Sans Symbols"/>
              <a:buChar char="▪"/>
            </a:pPr>
            <a:endParaRPr lang="en-IN" sz="1200" dirty="0" smtClean="0"/>
          </a:p>
          <a:p>
            <a:pPr marL="171450" lvl="0" indent="-171450">
              <a:buSzPts val="1200"/>
              <a:buFont typeface="Noto Sans Symbols"/>
              <a:buChar char="▪"/>
            </a:pPr>
            <a:r>
              <a:rPr lang="en-US" sz="1200" dirty="0" smtClean="0"/>
              <a:t>2.2 Portfolio Creation : Users can create portfolios by adding project details, images, and descriptions. Users can also upload files such as PDFs, videos, and other media to their portfolios.</a:t>
            </a:r>
          </a:p>
          <a:p>
            <a:pPr marL="171450" lvl="0" indent="-171450">
              <a:buSzPts val="1200"/>
              <a:buFont typeface="Noto Sans Symbols"/>
              <a:buChar char="▪"/>
            </a:pPr>
            <a:endParaRPr lang="en-IN" sz="1200" dirty="0" smtClean="0"/>
          </a:p>
          <a:p>
            <a:pPr marL="171450" lvl="0" indent="-171450">
              <a:buSzPts val="1200"/>
              <a:buFont typeface="Noto Sans Symbols"/>
              <a:buChar char="▪"/>
            </a:pPr>
            <a:r>
              <a:rPr lang="en-US" sz="1200" dirty="0" smtClean="0"/>
              <a:t>2.3 Portfolio Management: Users can manage their portfolios by editing, deleting, and updating project details, images, and other information.</a:t>
            </a:r>
          </a:p>
          <a:p>
            <a:pPr marL="171450" lvl="0" indent="-171450">
              <a:buSzPts val="1200"/>
              <a:buFont typeface="Noto Sans Symbols"/>
              <a:buChar char="▪"/>
            </a:pPr>
            <a:endParaRPr lang="en-IN" sz="1200" dirty="0" smtClean="0"/>
          </a:p>
          <a:p>
            <a:pPr marL="171450" lvl="0" indent="-171450">
              <a:buSzPts val="1200"/>
              <a:buFont typeface="Noto Sans Symbols"/>
              <a:buChar char="▪"/>
            </a:pPr>
            <a:r>
              <a:rPr lang="en-US" sz="1200" dirty="0" smtClean="0"/>
              <a:t>2.4 Search and Filter: The website will provide a search and filter functionality for users to search for portfolios based on keywords, categories, or tags.</a:t>
            </a:r>
          </a:p>
          <a:p>
            <a:pPr marL="171450" lvl="0" indent="-171450">
              <a:buSzPts val="1200"/>
              <a:buFont typeface="Noto Sans Symbols"/>
              <a:buChar char="▪"/>
            </a:pPr>
            <a:endParaRPr lang="en-IN" sz="1200" dirty="0" smtClean="0"/>
          </a:p>
          <a:p>
            <a:pPr marL="171450" lvl="0" indent="-171450">
              <a:buSzPts val="1200"/>
              <a:buFont typeface="Noto Sans Symbols"/>
              <a:buChar char="▪"/>
            </a:pPr>
            <a:r>
              <a:rPr lang="en-US" sz="1200" dirty="0" smtClean="0"/>
              <a:t>2.4 Search and Filter: The website will provide a search and filter functionality for users to search for portfolios based on keywords, categories, or tags.</a:t>
            </a:r>
          </a:p>
          <a:p>
            <a:pPr marL="171450" lvl="0" indent="-171450">
              <a:buSzPts val="1200"/>
              <a:buFont typeface="Noto Sans Symbols"/>
              <a:buChar char="▪"/>
            </a:pPr>
            <a:endParaRPr lang="en-IN" sz="1200" dirty="0" smtClean="0"/>
          </a:p>
          <a:p>
            <a:pPr marL="171450" lvl="0" indent="-171450">
              <a:buSzPts val="1200"/>
              <a:buFont typeface="Noto Sans Symbols"/>
              <a:buChar char="▪"/>
            </a:pPr>
            <a:r>
              <a:rPr lang="en-US" sz="1200" dirty="0" smtClean="0"/>
              <a:t>2.5 Responsive Design: The website will be designed to be responsive, which means it will be accessible from different devices such as desktops, laptops, tablets, and mobile phones.</a:t>
            </a:r>
          </a:p>
          <a:p>
            <a:pPr marL="171450" lvl="0" indent="-171450">
              <a:buSzPts val="1200"/>
              <a:buFont typeface="Noto Sans Symbols"/>
              <a:buChar char="▪"/>
            </a:pPr>
            <a:endParaRPr lang="en-US" sz="1200" dirty="0" smtClean="0"/>
          </a:p>
          <a:p>
            <a:pPr marL="171450" lvl="0" indent="-171450">
              <a:buSzPts val="1200"/>
              <a:buFont typeface="Noto Sans Symbols"/>
              <a:buChar char="▪"/>
            </a:pPr>
            <a:endParaRPr lang="en-US" dirty="0" smtClean="0"/>
          </a:p>
        </p:txBody>
      </p:sp>
    </p:spTree>
    <p:extLst>
      <p:ext uri="{BB962C8B-B14F-4D97-AF65-F5344CB8AC3E}">
        <p14:creationId xmlns:p14="http://schemas.microsoft.com/office/powerpoint/2010/main" val="1604669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01D6-EC2B-61A4-B71A-835BA43431AD}"/>
              </a:ext>
            </a:extLst>
          </p:cNvPr>
          <p:cNvSpPr>
            <a:spLocks noGrp="1"/>
          </p:cNvSpPr>
          <p:nvPr>
            <p:ph type="title"/>
          </p:nvPr>
        </p:nvSpPr>
        <p:spPr/>
        <p:txBody>
          <a:bodyPr>
            <a:normAutofit fontScale="90000"/>
          </a:bodyPr>
          <a:lstStyle/>
          <a:p>
            <a:r>
              <a:rPr lang="en-US" dirty="0"/>
              <a:t>Project Plan: </a:t>
            </a:r>
            <a:r>
              <a:rPr lang="en-US" dirty="0" smtClean="0"/>
              <a:t>Portfolio Website</a:t>
            </a:r>
            <a:endParaRPr lang="en-US" dirty="0"/>
          </a:p>
        </p:txBody>
      </p:sp>
      <p:sp>
        <p:nvSpPr>
          <p:cNvPr id="10" name="TextBox 9">
            <a:extLst>
              <a:ext uri="{FF2B5EF4-FFF2-40B4-BE49-F238E27FC236}">
                <a16:creationId xmlns:a16="http://schemas.microsoft.com/office/drawing/2014/main" id="{7C948942-86E2-23A6-26D1-29FCF54600E0}"/>
              </a:ext>
            </a:extLst>
          </p:cNvPr>
          <p:cNvSpPr txBox="1"/>
          <p:nvPr/>
        </p:nvSpPr>
        <p:spPr>
          <a:xfrm>
            <a:off x="1106447" y="1215146"/>
            <a:ext cx="6915983" cy="307777"/>
          </a:xfrm>
          <a:prstGeom prst="rect">
            <a:avLst/>
          </a:prstGeom>
          <a:noFill/>
        </p:spPr>
        <p:txBody>
          <a:bodyPr wrap="square">
            <a:spAutoFit/>
          </a:bodyPr>
          <a:lstStyle/>
          <a:p>
            <a:pPr marL="171450" lvl="0" indent="-171450" algn="l" rtl="0">
              <a:lnSpc>
                <a:spcPct val="100000"/>
              </a:lnSpc>
              <a:spcBef>
                <a:spcPts val="0"/>
              </a:spcBef>
              <a:spcAft>
                <a:spcPts val="0"/>
              </a:spcAft>
              <a:buSzPts val="1200"/>
              <a:buFont typeface="Noto Sans Symbols"/>
              <a:buChar char="▪"/>
            </a:pPr>
            <a:endParaRPr lang="en-US" dirty="0"/>
          </a:p>
        </p:txBody>
      </p:sp>
      <p:grpSp>
        <p:nvGrpSpPr>
          <p:cNvPr id="13" name="Group 12">
            <a:extLst>
              <a:ext uri="{FF2B5EF4-FFF2-40B4-BE49-F238E27FC236}">
                <a16:creationId xmlns:a16="http://schemas.microsoft.com/office/drawing/2014/main" id="{F70DBEB4-41E2-A42F-4CF5-092FD35DD265}"/>
              </a:ext>
            </a:extLst>
          </p:cNvPr>
          <p:cNvGrpSpPr/>
          <p:nvPr/>
        </p:nvGrpSpPr>
        <p:grpSpPr>
          <a:xfrm>
            <a:off x="180952" y="733190"/>
            <a:ext cx="1098717" cy="656133"/>
            <a:chOff x="442776" y="2845903"/>
            <a:chExt cx="1098717" cy="656133"/>
          </a:xfrm>
        </p:grpSpPr>
        <p:sp>
          <p:nvSpPr>
            <p:cNvPr id="9" name="Google Shape;2291;p260">
              <a:extLst>
                <a:ext uri="{FF2B5EF4-FFF2-40B4-BE49-F238E27FC236}">
                  <a16:creationId xmlns:a16="http://schemas.microsoft.com/office/drawing/2014/main" id="{C559A4E8-AAD5-FAF5-9646-A8C21893F32B}"/>
                </a:ext>
              </a:extLst>
            </p:cNvPr>
            <p:cNvSpPr/>
            <p:nvPr/>
          </p:nvSpPr>
          <p:spPr>
            <a:xfrm>
              <a:off x="480031" y="2885317"/>
              <a:ext cx="545686" cy="577305"/>
            </a:xfrm>
            <a:prstGeom prst="ellipse">
              <a:avLst/>
            </a:prstGeom>
            <a:solidFill>
              <a:schemeClr val="dk2"/>
            </a:solidFill>
            <a:ln>
              <a:noFill/>
            </a:ln>
          </p:spPr>
          <p:txBody>
            <a:bodyPr spcFirstLastPara="1" wrap="square" lIns="36000" tIns="45700" rIns="3600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chemeClr val="lt1"/>
                  </a:solidFill>
                  <a:latin typeface="Arial"/>
                  <a:ea typeface="Arial"/>
                  <a:cs typeface="Arial"/>
                  <a:sym typeface="Arial"/>
                </a:rPr>
                <a:t>3.</a:t>
              </a:r>
              <a:endParaRPr sz="1400" b="0" i="0" u="none" strike="noStrike" cap="none" dirty="0">
                <a:solidFill>
                  <a:schemeClr val="lt1"/>
                </a:solidFill>
                <a:latin typeface="Arial"/>
                <a:ea typeface="Arial"/>
                <a:cs typeface="Arial"/>
                <a:sym typeface="Arial"/>
              </a:endParaRPr>
            </a:p>
          </p:txBody>
        </p:sp>
        <p:sp>
          <p:nvSpPr>
            <p:cNvPr id="11" name="Google Shape;2292;p260">
              <a:extLst>
                <a:ext uri="{FF2B5EF4-FFF2-40B4-BE49-F238E27FC236}">
                  <a16:creationId xmlns:a16="http://schemas.microsoft.com/office/drawing/2014/main" id="{CB8DC9B3-3E31-09BC-32C5-47E990303D58}"/>
                </a:ext>
              </a:extLst>
            </p:cNvPr>
            <p:cNvSpPr/>
            <p:nvPr/>
          </p:nvSpPr>
          <p:spPr>
            <a:xfrm>
              <a:off x="442776" y="2845903"/>
              <a:ext cx="620197" cy="656133"/>
            </a:xfrm>
            <a:prstGeom prst="ellipse">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12" name="Google Shape;2293;p260">
              <a:extLst>
                <a:ext uri="{FF2B5EF4-FFF2-40B4-BE49-F238E27FC236}">
                  <a16:creationId xmlns:a16="http://schemas.microsoft.com/office/drawing/2014/main" id="{DF29BCA3-2B37-D804-2DBB-1E1C9621E2A7}"/>
                </a:ext>
              </a:extLst>
            </p:cNvPr>
            <p:cNvCxnSpPr/>
            <p:nvPr/>
          </p:nvCxnSpPr>
          <p:spPr>
            <a:xfrm rot="10800000" flipH="1">
              <a:off x="1195053" y="3173554"/>
              <a:ext cx="346440" cy="829"/>
            </a:xfrm>
            <a:prstGeom prst="straightConnector1">
              <a:avLst/>
            </a:prstGeom>
            <a:noFill/>
            <a:ln w="12700" cap="flat" cmpd="sng">
              <a:solidFill>
                <a:srgbClr val="BFBFBF"/>
              </a:solidFill>
              <a:prstDash val="dash"/>
              <a:round/>
              <a:headEnd type="none" w="sm" len="sm"/>
              <a:tailEnd type="none" w="sm" len="sm"/>
            </a:ln>
          </p:spPr>
        </p:cxnSp>
      </p:grpSp>
      <p:sp>
        <p:nvSpPr>
          <p:cNvPr id="18" name="TextBox 17">
            <a:extLst>
              <a:ext uri="{FF2B5EF4-FFF2-40B4-BE49-F238E27FC236}">
                <a16:creationId xmlns:a16="http://schemas.microsoft.com/office/drawing/2014/main" id="{532EEB63-41A5-BC5C-DD18-342322780B65}"/>
              </a:ext>
            </a:extLst>
          </p:cNvPr>
          <p:cNvSpPr txBox="1"/>
          <p:nvPr/>
        </p:nvSpPr>
        <p:spPr>
          <a:xfrm>
            <a:off x="1398002" y="903917"/>
            <a:ext cx="3055664" cy="307777"/>
          </a:xfrm>
          <a:prstGeom prst="rect">
            <a:avLst/>
          </a:prstGeom>
          <a:noFill/>
        </p:spPr>
        <p:txBody>
          <a:bodyPr wrap="square" rtlCol="0">
            <a:spAutoFit/>
          </a:bodyPr>
          <a:lstStyle/>
          <a:p>
            <a:r>
              <a:rPr lang="en-US" sz="1400" b="1" dirty="0" smtClean="0"/>
              <a:t>Non Functional </a:t>
            </a:r>
            <a:r>
              <a:rPr lang="en-US" sz="1400" b="1" dirty="0"/>
              <a:t>Requirements</a:t>
            </a:r>
          </a:p>
        </p:txBody>
      </p:sp>
      <p:sp>
        <p:nvSpPr>
          <p:cNvPr id="23" name="TextBox 22">
            <a:extLst>
              <a:ext uri="{FF2B5EF4-FFF2-40B4-BE49-F238E27FC236}">
                <a16:creationId xmlns:a16="http://schemas.microsoft.com/office/drawing/2014/main" id="{777448D2-1D3B-A602-FB25-4F1B3045F97F}"/>
              </a:ext>
            </a:extLst>
          </p:cNvPr>
          <p:cNvSpPr txBox="1"/>
          <p:nvPr/>
        </p:nvSpPr>
        <p:spPr>
          <a:xfrm>
            <a:off x="1407661" y="1251666"/>
            <a:ext cx="7083397" cy="3539430"/>
          </a:xfrm>
          <a:prstGeom prst="rect">
            <a:avLst/>
          </a:prstGeom>
          <a:noFill/>
        </p:spPr>
        <p:txBody>
          <a:bodyPr wrap="square">
            <a:spAutoFit/>
          </a:bodyPr>
          <a:lstStyle/>
          <a:p>
            <a:pPr marL="171450" lvl="0" indent="-171450">
              <a:buSzPts val="1200"/>
              <a:buFont typeface="Noto Sans Symbols"/>
              <a:buChar char="▪"/>
            </a:pPr>
            <a:r>
              <a:rPr lang="en-US" dirty="0" smtClean="0"/>
              <a:t>3.1 Security: The website will have strong security measures in place to prevent unauthorized access and data breaches. User data will be encrypted, and proper authentication and authorization protocols will be implemented.</a:t>
            </a:r>
          </a:p>
          <a:p>
            <a:pPr marL="171450" lvl="0" indent="-171450">
              <a:buSzPts val="1200"/>
              <a:buFont typeface="Noto Sans Symbols"/>
              <a:buChar char="▪"/>
            </a:pPr>
            <a:endParaRPr lang="en-IN" dirty="0" smtClean="0"/>
          </a:p>
          <a:p>
            <a:pPr marL="171450" lvl="0" indent="-171450">
              <a:buSzPts val="1200"/>
              <a:buFont typeface="Noto Sans Symbols"/>
              <a:buChar char="▪"/>
            </a:pPr>
            <a:r>
              <a:rPr lang="en-US" dirty="0" smtClean="0"/>
              <a:t>3.2 Performance: The website will be designed to be fast and efficient, with minimal loading times and response times.</a:t>
            </a:r>
          </a:p>
          <a:p>
            <a:pPr marL="171450" lvl="0" indent="-171450">
              <a:buSzPts val="1200"/>
              <a:buFont typeface="Noto Sans Symbols"/>
              <a:buChar char="▪"/>
            </a:pPr>
            <a:endParaRPr lang="en-US" dirty="0" smtClean="0"/>
          </a:p>
          <a:p>
            <a:pPr marL="171450" lvl="0" indent="-171450">
              <a:buSzPts val="1200"/>
              <a:buFont typeface="Noto Sans Symbols"/>
              <a:buChar char="▪"/>
            </a:pPr>
            <a:r>
              <a:rPr lang="en-US" dirty="0" smtClean="0"/>
              <a:t>3.3 Usability: The website will be designed to be user-friendly, with a clean and intuitive interface. Users should be able to navigate the website easily and access their portfolios without any difficulty.</a:t>
            </a:r>
          </a:p>
          <a:p>
            <a:pPr marL="171450" lvl="0" indent="-171450">
              <a:buSzPts val="1200"/>
              <a:buFont typeface="Noto Sans Symbols"/>
              <a:buChar char="▪"/>
            </a:pPr>
            <a:endParaRPr lang="en-IN" dirty="0" smtClean="0"/>
          </a:p>
          <a:p>
            <a:pPr marL="171450" lvl="0" indent="-171450">
              <a:buSzPts val="1200"/>
              <a:buFont typeface="Noto Sans Symbols"/>
              <a:buChar char="▪"/>
            </a:pPr>
            <a:r>
              <a:rPr lang="en-US" dirty="0" smtClean="0"/>
              <a:t>3.4 Accessibility: The website will be designed to be accessible to all users, including those with disabilities. Proper accessibility measures such as keyboard navigation and screen reader support will be implemented.</a:t>
            </a:r>
          </a:p>
          <a:p>
            <a:pPr marL="171450" lvl="0" indent="-171450">
              <a:buSzPts val="1200"/>
              <a:buFont typeface="Noto Sans Symbols"/>
              <a:buChar char="▪"/>
            </a:pPr>
            <a:endParaRPr lang="en-US" dirty="0" smtClean="0"/>
          </a:p>
          <a:p>
            <a:pPr marL="171450" lvl="0" indent="-171450">
              <a:buSzPts val="1200"/>
              <a:buFont typeface="Noto Sans Symbols"/>
              <a:buChar char="▪"/>
            </a:pPr>
            <a:endParaRPr lang="en-US" dirty="0"/>
          </a:p>
        </p:txBody>
      </p:sp>
    </p:spTree>
    <p:extLst>
      <p:ext uri="{BB962C8B-B14F-4D97-AF65-F5344CB8AC3E}">
        <p14:creationId xmlns:p14="http://schemas.microsoft.com/office/powerpoint/2010/main" val="489945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01D6-EC2B-61A4-B71A-835BA43431AD}"/>
              </a:ext>
            </a:extLst>
          </p:cNvPr>
          <p:cNvSpPr>
            <a:spLocks noGrp="1"/>
          </p:cNvSpPr>
          <p:nvPr>
            <p:ph type="title"/>
          </p:nvPr>
        </p:nvSpPr>
        <p:spPr/>
        <p:txBody>
          <a:bodyPr>
            <a:normAutofit fontScale="90000"/>
          </a:bodyPr>
          <a:lstStyle/>
          <a:p>
            <a:r>
              <a:rPr lang="en-US" dirty="0"/>
              <a:t>Project Plan: </a:t>
            </a:r>
            <a:r>
              <a:rPr lang="en-US" dirty="0" smtClean="0"/>
              <a:t>Portfolio Website</a:t>
            </a:r>
            <a:endParaRPr lang="en-US" dirty="0"/>
          </a:p>
        </p:txBody>
      </p:sp>
      <p:sp>
        <p:nvSpPr>
          <p:cNvPr id="8" name="TextBox 7">
            <a:extLst>
              <a:ext uri="{FF2B5EF4-FFF2-40B4-BE49-F238E27FC236}">
                <a16:creationId xmlns:a16="http://schemas.microsoft.com/office/drawing/2014/main" id="{D0D373A1-54B4-6B92-86CA-D60ECD5EEB0F}"/>
              </a:ext>
            </a:extLst>
          </p:cNvPr>
          <p:cNvSpPr txBox="1"/>
          <p:nvPr/>
        </p:nvSpPr>
        <p:spPr>
          <a:xfrm>
            <a:off x="1279668" y="907369"/>
            <a:ext cx="6742761" cy="307777"/>
          </a:xfrm>
          <a:prstGeom prst="rect">
            <a:avLst/>
          </a:prstGeom>
          <a:noFill/>
        </p:spPr>
        <p:txBody>
          <a:bodyPr wrap="square" rtlCol="0">
            <a:spAutoFit/>
          </a:bodyPr>
          <a:lstStyle/>
          <a:p>
            <a:r>
              <a:rPr lang="en-IN" b="1" dirty="0" smtClean="0"/>
              <a:t>Constraints</a:t>
            </a:r>
            <a:endParaRPr lang="en-US" sz="1400" b="1" dirty="0"/>
          </a:p>
        </p:txBody>
      </p:sp>
      <p:sp>
        <p:nvSpPr>
          <p:cNvPr id="10" name="TextBox 9">
            <a:extLst>
              <a:ext uri="{FF2B5EF4-FFF2-40B4-BE49-F238E27FC236}">
                <a16:creationId xmlns:a16="http://schemas.microsoft.com/office/drawing/2014/main" id="{7C948942-86E2-23A6-26D1-29FCF54600E0}"/>
              </a:ext>
            </a:extLst>
          </p:cNvPr>
          <p:cNvSpPr txBox="1"/>
          <p:nvPr/>
        </p:nvSpPr>
        <p:spPr>
          <a:xfrm>
            <a:off x="1106447" y="1215146"/>
            <a:ext cx="6915983" cy="2031325"/>
          </a:xfrm>
          <a:prstGeom prst="rect">
            <a:avLst/>
          </a:prstGeom>
          <a:noFill/>
        </p:spPr>
        <p:txBody>
          <a:bodyPr wrap="square">
            <a:spAutoFit/>
          </a:bodyPr>
          <a:lstStyle/>
          <a:p>
            <a:pPr marL="171450" lvl="0" indent="-171450">
              <a:buSzPts val="1200"/>
              <a:buFont typeface="Noto Sans Symbols"/>
              <a:buChar char="▪"/>
            </a:pPr>
            <a:r>
              <a:rPr lang="en-US" dirty="0" smtClean="0"/>
              <a:t>4.1 Technologies: The website will be developed using HTML, CSS, JavaScript, and a back-end technology such as PHP or Python.</a:t>
            </a:r>
          </a:p>
          <a:p>
            <a:pPr marL="171450" lvl="0" indent="-171450">
              <a:buSzPts val="1200"/>
              <a:buFont typeface="Noto Sans Symbols"/>
              <a:buChar char="▪"/>
            </a:pPr>
            <a:endParaRPr lang="en-IN" dirty="0" smtClean="0"/>
          </a:p>
          <a:p>
            <a:pPr marL="171450" lvl="0" indent="-171450">
              <a:buSzPts val="1200"/>
              <a:buFont typeface="Noto Sans Symbols"/>
              <a:buChar char="▪"/>
            </a:pPr>
            <a:r>
              <a:rPr lang="en-US" dirty="0" smtClean="0"/>
              <a:t>4.2 Budget: The project will have a budget constraint and will need to be developed within a certain budget.</a:t>
            </a:r>
          </a:p>
          <a:p>
            <a:pPr marL="171450" lvl="0" indent="-171450">
              <a:buSzPts val="1200"/>
              <a:buFont typeface="Noto Sans Symbols"/>
              <a:buChar char="▪"/>
            </a:pPr>
            <a:endParaRPr lang="en-US" dirty="0" smtClean="0"/>
          </a:p>
          <a:p>
            <a:pPr marL="171450" lvl="0" indent="-171450">
              <a:buSzPts val="1200"/>
              <a:buFont typeface="Noto Sans Symbols"/>
              <a:buChar char="▪"/>
            </a:pPr>
            <a:r>
              <a:rPr lang="en-US" dirty="0" smtClean="0"/>
              <a:t>4.3 Timeline: The project will have a timeline constraint and will need to be completed within a certain time frame.</a:t>
            </a:r>
          </a:p>
          <a:p>
            <a:pPr marL="171450" lvl="0" indent="-171450">
              <a:buSzPts val="1200"/>
              <a:buFont typeface="Noto Sans Symbols"/>
              <a:buChar char="▪"/>
            </a:pPr>
            <a:endParaRPr lang="en-US" dirty="0"/>
          </a:p>
        </p:txBody>
      </p:sp>
      <p:grpSp>
        <p:nvGrpSpPr>
          <p:cNvPr id="5" name="Google Shape;2290;p260">
            <a:extLst>
              <a:ext uri="{FF2B5EF4-FFF2-40B4-BE49-F238E27FC236}">
                <a16:creationId xmlns:a16="http://schemas.microsoft.com/office/drawing/2014/main" id="{A1B288FB-2909-6657-3B9D-6C39F1BC8D50}"/>
              </a:ext>
            </a:extLst>
          </p:cNvPr>
          <p:cNvGrpSpPr/>
          <p:nvPr/>
        </p:nvGrpSpPr>
        <p:grpSpPr>
          <a:xfrm>
            <a:off x="180952" y="751552"/>
            <a:ext cx="1098717" cy="620197"/>
            <a:chOff x="1797482" y="880773"/>
            <a:chExt cx="1098717" cy="620197"/>
          </a:xfrm>
        </p:grpSpPr>
        <p:sp>
          <p:nvSpPr>
            <p:cNvPr id="6" name="Google Shape;2291;p260">
              <a:extLst>
                <a:ext uri="{FF2B5EF4-FFF2-40B4-BE49-F238E27FC236}">
                  <a16:creationId xmlns:a16="http://schemas.microsoft.com/office/drawing/2014/main" id="{1EA6A9B3-311D-8035-1159-739B5ABF184E}"/>
                </a:ext>
              </a:extLst>
            </p:cNvPr>
            <p:cNvSpPr/>
            <p:nvPr/>
          </p:nvSpPr>
          <p:spPr>
            <a:xfrm>
              <a:off x="1834737" y="918028"/>
              <a:ext cx="545686" cy="54568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dirty="0">
                  <a:solidFill>
                    <a:schemeClr val="lt1"/>
                  </a:solidFill>
                </a:rPr>
                <a:t>4</a:t>
              </a:r>
              <a:r>
                <a:rPr lang="en-US" sz="1400" b="0" i="0" u="none" strike="noStrike" cap="none" dirty="0" smtClean="0">
                  <a:solidFill>
                    <a:schemeClr val="lt1"/>
                  </a:solidFill>
                  <a:latin typeface="Arial"/>
                  <a:ea typeface="Arial"/>
                  <a:cs typeface="Arial"/>
                  <a:sym typeface="Arial"/>
                </a:rPr>
                <a:t>.</a:t>
              </a:r>
              <a:endParaRPr sz="1400" b="0" i="0" u="none" strike="noStrike" cap="none" dirty="0">
                <a:solidFill>
                  <a:schemeClr val="lt1"/>
                </a:solidFill>
                <a:latin typeface="Arial"/>
                <a:ea typeface="Arial"/>
                <a:cs typeface="Arial"/>
                <a:sym typeface="Arial"/>
              </a:endParaRPr>
            </a:p>
          </p:txBody>
        </p:sp>
        <p:sp>
          <p:nvSpPr>
            <p:cNvPr id="7" name="Google Shape;2292;p260">
              <a:extLst>
                <a:ext uri="{FF2B5EF4-FFF2-40B4-BE49-F238E27FC236}">
                  <a16:creationId xmlns:a16="http://schemas.microsoft.com/office/drawing/2014/main" id="{36B2A37A-8967-EF5A-E3A3-17344A4296BE}"/>
                </a:ext>
              </a:extLst>
            </p:cNvPr>
            <p:cNvSpPr/>
            <p:nvPr/>
          </p:nvSpPr>
          <p:spPr>
            <a:xfrm>
              <a:off x="1797482" y="880773"/>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9" name="Google Shape;2293;p260">
              <a:extLst>
                <a:ext uri="{FF2B5EF4-FFF2-40B4-BE49-F238E27FC236}">
                  <a16:creationId xmlns:a16="http://schemas.microsoft.com/office/drawing/2014/main" id="{EE5DCA30-A76A-4A73-2F8B-95870B725F23}"/>
                </a:ext>
              </a:extLst>
            </p:cNvPr>
            <p:cNvCxnSpPr/>
            <p:nvPr/>
          </p:nvCxnSpPr>
          <p:spPr>
            <a:xfrm rot="10800000" flipH="1">
              <a:off x="2549759" y="1190479"/>
              <a:ext cx="346440" cy="784"/>
            </a:xfrm>
            <a:prstGeom prst="straightConnector1">
              <a:avLst/>
            </a:prstGeom>
            <a:noFill/>
            <a:ln w="12700" cap="flat" cmpd="sng">
              <a:solidFill>
                <a:srgbClr val="BFBFBF"/>
              </a:solidFill>
              <a:prstDash val="dash"/>
              <a:round/>
              <a:headEnd type="none" w="sm" len="sm"/>
              <a:tailEnd type="none" w="sm" len="sm"/>
            </a:ln>
          </p:spPr>
        </p:cxnSp>
      </p:grpSp>
    </p:spTree>
    <p:extLst>
      <p:ext uri="{BB962C8B-B14F-4D97-AF65-F5344CB8AC3E}">
        <p14:creationId xmlns:p14="http://schemas.microsoft.com/office/powerpoint/2010/main" val="1782695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01D6-EC2B-61A4-B71A-835BA43431AD}"/>
              </a:ext>
            </a:extLst>
          </p:cNvPr>
          <p:cNvSpPr>
            <a:spLocks noGrp="1"/>
          </p:cNvSpPr>
          <p:nvPr>
            <p:ph type="title"/>
          </p:nvPr>
        </p:nvSpPr>
        <p:spPr/>
        <p:txBody>
          <a:bodyPr>
            <a:normAutofit fontScale="90000"/>
          </a:bodyPr>
          <a:lstStyle/>
          <a:p>
            <a:r>
              <a:rPr lang="en-US" dirty="0"/>
              <a:t>Project Plan: </a:t>
            </a:r>
            <a:r>
              <a:rPr lang="en-US" dirty="0" smtClean="0"/>
              <a:t>Portfolio Website</a:t>
            </a:r>
            <a:endParaRPr lang="en-US" dirty="0"/>
          </a:p>
        </p:txBody>
      </p:sp>
      <p:grpSp>
        <p:nvGrpSpPr>
          <p:cNvPr id="4" name="Google Shape;2290;p260">
            <a:extLst>
              <a:ext uri="{FF2B5EF4-FFF2-40B4-BE49-F238E27FC236}">
                <a16:creationId xmlns:a16="http://schemas.microsoft.com/office/drawing/2014/main" id="{A1B288FB-2909-6657-3B9D-6C39F1BC8D50}"/>
              </a:ext>
            </a:extLst>
          </p:cNvPr>
          <p:cNvGrpSpPr/>
          <p:nvPr/>
        </p:nvGrpSpPr>
        <p:grpSpPr>
          <a:xfrm>
            <a:off x="180952" y="751552"/>
            <a:ext cx="1098717" cy="620197"/>
            <a:chOff x="1797482" y="880773"/>
            <a:chExt cx="1098717" cy="620197"/>
          </a:xfrm>
        </p:grpSpPr>
        <p:sp>
          <p:nvSpPr>
            <p:cNvPr id="5" name="Google Shape;2291;p260">
              <a:extLst>
                <a:ext uri="{FF2B5EF4-FFF2-40B4-BE49-F238E27FC236}">
                  <a16:creationId xmlns:a16="http://schemas.microsoft.com/office/drawing/2014/main" id="{1EA6A9B3-311D-8035-1159-739B5ABF184E}"/>
                </a:ext>
              </a:extLst>
            </p:cNvPr>
            <p:cNvSpPr/>
            <p:nvPr/>
          </p:nvSpPr>
          <p:spPr>
            <a:xfrm>
              <a:off x="1834737" y="918028"/>
              <a:ext cx="545686" cy="54568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chemeClr val="lt1"/>
                  </a:solidFill>
                  <a:latin typeface="Arial"/>
                  <a:ea typeface="Arial"/>
                  <a:cs typeface="Arial"/>
                  <a:sym typeface="Arial"/>
                </a:rPr>
                <a:t>5.</a:t>
              </a:r>
              <a:endParaRPr sz="1400" b="0" i="0" u="none" strike="noStrike" cap="none" dirty="0">
                <a:solidFill>
                  <a:schemeClr val="lt1"/>
                </a:solidFill>
                <a:latin typeface="Arial"/>
                <a:ea typeface="Arial"/>
                <a:cs typeface="Arial"/>
                <a:sym typeface="Arial"/>
              </a:endParaRPr>
            </a:p>
          </p:txBody>
        </p:sp>
        <p:sp>
          <p:nvSpPr>
            <p:cNvPr id="6" name="Google Shape;2292;p260">
              <a:extLst>
                <a:ext uri="{FF2B5EF4-FFF2-40B4-BE49-F238E27FC236}">
                  <a16:creationId xmlns:a16="http://schemas.microsoft.com/office/drawing/2014/main" id="{36B2A37A-8967-EF5A-E3A3-17344A4296BE}"/>
                </a:ext>
              </a:extLst>
            </p:cNvPr>
            <p:cNvSpPr/>
            <p:nvPr/>
          </p:nvSpPr>
          <p:spPr>
            <a:xfrm>
              <a:off x="1797482" y="880773"/>
              <a:ext cx="620197" cy="620197"/>
            </a:xfrm>
            <a:prstGeom prst="ellipse">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7" name="Google Shape;2293;p260">
              <a:extLst>
                <a:ext uri="{FF2B5EF4-FFF2-40B4-BE49-F238E27FC236}">
                  <a16:creationId xmlns:a16="http://schemas.microsoft.com/office/drawing/2014/main" id="{EE5DCA30-A76A-4A73-2F8B-95870B725F23}"/>
                </a:ext>
              </a:extLst>
            </p:cNvPr>
            <p:cNvCxnSpPr/>
            <p:nvPr/>
          </p:nvCxnSpPr>
          <p:spPr>
            <a:xfrm rot="10800000" flipH="1">
              <a:off x="2549759" y="1190479"/>
              <a:ext cx="346440" cy="784"/>
            </a:xfrm>
            <a:prstGeom prst="straightConnector1">
              <a:avLst/>
            </a:prstGeom>
            <a:noFill/>
            <a:ln w="12700" cap="flat" cmpd="sng">
              <a:solidFill>
                <a:srgbClr val="BFBFBF"/>
              </a:solidFill>
              <a:prstDash val="dash"/>
              <a:round/>
              <a:headEnd type="none" w="sm" len="sm"/>
              <a:tailEnd type="none" w="sm" len="sm"/>
            </a:ln>
          </p:spPr>
        </p:cxnSp>
      </p:grpSp>
      <p:sp>
        <p:nvSpPr>
          <p:cNvPr id="8" name="TextBox 7">
            <a:extLst>
              <a:ext uri="{FF2B5EF4-FFF2-40B4-BE49-F238E27FC236}">
                <a16:creationId xmlns:a16="http://schemas.microsoft.com/office/drawing/2014/main" id="{D0D373A1-54B4-6B92-86CA-D60ECD5EEB0F}"/>
              </a:ext>
            </a:extLst>
          </p:cNvPr>
          <p:cNvSpPr txBox="1"/>
          <p:nvPr/>
        </p:nvSpPr>
        <p:spPr>
          <a:xfrm>
            <a:off x="1279669" y="907369"/>
            <a:ext cx="6742761" cy="307777"/>
          </a:xfrm>
          <a:prstGeom prst="rect">
            <a:avLst/>
          </a:prstGeom>
          <a:noFill/>
        </p:spPr>
        <p:txBody>
          <a:bodyPr wrap="square" rtlCol="0">
            <a:spAutoFit/>
          </a:bodyPr>
          <a:lstStyle/>
          <a:p>
            <a:r>
              <a:rPr lang="en-US" b="1" dirty="0" smtClean="0"/>
              <a:t>Assumptions and Dependencies</a:t>
            </a:r>
            <a:endParaRPr lang="en-US" sz="1400" b="1" dirty="0"/>
          </a:p>
        </p:txBody>
      </p:sp>
      <p:sp>
        <p:nvSpPr>
          <p:cNvPr id="10" name="TextBox 9">
            <a:extLst>
              <a:ext uri="{FF2B5EF4-FFF2-40B4-BE49-F238E27FC236}">
                <a16:creationId xmlns:a16="http://schemas.microsoft.com/office/drawing/2014/main" id="{7C948942-86E2-23A6-26D1-29FCF54600E0}"/>
              </a:ext>
            </a:extLst>
          </p:cNvPr>
          <p:cNvSpPr txBox="1"/>
          <p:nvPr/>
        </p:nvSpPr>
        <p:spPr>
          <a:xfrm>
            <a:off x="1106447" y="1215146"/>
            <a:ext cx="6915983" cy="1384995"/>
          </a:xfrm>
          <a:prstGeom prst="rect">
            <a:avLst/>
          </a:prstGeom>
          <a:noFill/>
        </p:spPr>
        <p:txBody>
          <a:bodyPr wrap="square">
            <a:spAutoFit/>
          </a:bodyPr>
          <a:lstStyle/>
          <a:p>
            <a:pPr marL="171450" lvl="0" indent="-171450">
              <a:buSzPts val="1200"/>
              <a:buFont typeface="Noto Sans Symbols"/>
              <a:buChar char="▪"/>
            </a:pPr>
            <a:r>
              <a:rPr lang="en-US" dirty="0" smtClean="0"/>
              <a:t>5.1 Assumptions: It is assumed that the users will have basic computer literacy skills and access to a device and internet connection to access the website.</a:t>
            </a:r>
          </a:p>
          <a:p>
            <a:pPr marL="171450" lvl="0" indent="-171450">
              <a:buSzPts val="1200"/>
              <a:buFont typeface="Noto Sans Symbols"/>
              <a:buChar char="▪"/>
            </a:pPr>
            <a:endParaRPr lang="en-IN" dirty="0" smtClean="0"/>
          </a:p>
          <a:p>
            <a:pPr marL="171450" lvl="0" indent="-171450">
              <a:buSzPts val="1200"/>
              <a:buFont typeface="Noto Sans Symbols"/>
              <a:buChar char="▪"/>
            </a:pPr>
            <a:r>
              <a:rPr lang="en-US" dirty="0" smtClean="0"/>
              <a:t>5.2 Dependencies: The project will depend on third-party libraries and frameworks for development, such as Bootstrap for the front-end and </a:t>
            </a:r>
            <a:r>
              <a:rPr lang="en-US" dirty="0" err="1" smtClean="0"/>
              <a:t>Laravel</a:t>
            </a:r>
            <a:r>
              <a:rPr lang="en-US" dirty="0" smtClean="0"/>
              <a:t> for the back-end.</a:t>
            </a:r>
          </a:p>
          <a:p>
            <a:pPr marL="171450" lvl="0" indent="-171450">
              <a:buSzPts val="1200"/>
              <a:buFont typeface="Noto Sans Symbols"/>
              <a:buChar char="▪"/>
            </a:pPr>
            <a:endParaRPr lang="en-US" dirty="0"/>
          </a:p>
        </p:txBody>
      </p:sp>
    </p:spTree>
    <p:extLst>
      <p:ext uri="{BB962C8B-B14F-4D97-AF65-F5344CB8AC3E}">
        <p14:creationId xmlns:p14="http://schemas.microsoft.com/office/powerpoint/2010/main" val="2515836112"/>
      </p:ext>
    </p:extLst>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ersonal Brand V1.0" id="{DB602CDA-2091-8241-A352-2883C49DA4D8}" vid="{C44AC83A-8A7A-AD4B-B51C-F4907C7829E5}"/>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Susntone Eduversity Content Template </Template>
  <TotalTime>18630</TotalTime>
  <Words>1144</Words>
  <Application>Microsoft Office PowerPoint</Application>
  <PresentationFormat>On-screen Show (16:9)</PresentationFormat>
  <Paragraphs>151</Paragraphs>
  <Slides>15</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arial</vt:lpstr>
      <vt:lpstr>EB Garamond</vt:lpstr>
      <vt:lpstr>Public Sans</vt:lpstr>
      <vt:lpstr>EB Garamond Medium</vt:lpstr>
      <vt:lpstr>Calibri</vt:lpstr>
      <vt:lpstr>Noto Sans Symbols</vt:lpstr>
      <vt:lpstr>Wingdings</vt:lpstr>
      <vt:lpstr>Simple Light</vt:lpstr>
      <vt:lpstr>PowerPoint Presentation</vt:lpstr>
      <vt:lpstr>Portfolio Website</vt:lpstr>
      <vt:lpstr>Contents</vt:lpstr>
      <vt:lpstr>Contents</vt:lpstr>
      <vt:lpstr>Project Plan: Portfolio Website</vt:lpstr>
      <vt:lpstr>Project Plan: Portfolio Website</vt:lpstr>
      <vt:lpstr>Project Plan: Portfolio Website</vt:lpstr>
      <vt:lpstr>Project Plan: Portfolio Website</vt:lpstr>
      <vt:lpstr>Project Plan: Portfolio Website</vt:lpstr>
      <vt:lpstr>Project Plan: Portfolio Website</vt:lpstr>
      <vt:lpstr>Project Plan: Portfolio Website</vt:lpstr>
      <vt:lpstr>Project Plan: Portfolio Website</vt:lpstr>
      <vt:lpstr>Project Plan: Portfolio Website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admin</cp:lastModifiedBy>
  <cp:revision>2412</cp:revision>
  <dcterms:created xsi:type="dcterms:W3CDTF">2020-08-13T11:21:46Z</dcterms:created>
  <dcterms:modified xsi:type="dcterms:W3CDTF">2023-03-10T05:41:45Z</dcterms:modified>
</cp:coreProperties>
</file>